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6" r:id="rId2"/>
    <p:sldId id="265" r:id="rId3"/>
    <p:sldId id="271" r:id="rId4"/>
    <p:sldId id="272" r:id="rId5"/>
    <p:sldId id="270" r:id="rId6"/>
    <p:sldId id="274" r:id="rId7"/>
    <p:sldId id="259" r:id="rId8"/>
    <p:sldId id="257" r:id="rId9"/>
    <p:sldId id="258" r:id="rId10"/>
    <p:sldId id="262" r:id="rId11"/>
    <p:sldId id="263" r:id="rId12"/>
    <p:sldId id="266" r:id="rId13"/>
    <p:sldId id="27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48"/>
    <p:restoredTop sz="94682"/>
  </p:normalViewPr>
  <p:slideViewPr>
    <p:cSldViewPr snapToGrid="0" snapToObjects="1">
      <p:cViewPr varScale="1">
        <p:scale>
          <a:sx n="113" d="100"/>
          <a:sy n="113" d="100"/>
        </p:scale>
        <p:origin x="176" y="46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frank\Line%20P\stn\P26-1956%20to%202015%20sfc%20TS.xlsx" TargetMode="External"/><Relationship Id="rId3"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1"/>
          <c:order val="0"/>
          <c:spPr>
            <a:ln w="28575">
              <a:noFill/>
            </a:ln>
          </c:spPr>
          <c:marker>
            <c:symbol val="x"/>
            <c:size val="3"/>
            <c:spPr>
              <a:noFill/>
              <a:ln>
                <a:solidFill>
                  <a:schemeClr val="tx2"/>
                </a:solidFill>
              </a:ln>
            </c:spPr>
          </c:marker>
          <c:xVal>
            <c:numRef>
              <c:f>'TS mooring'!$E$7:$E$2749</c:f>
              <c:numCache>
                <c:formatCode>0.00</c:formatCode>
                <c:ptCount val="2743"/>
                <c:pt idx="0">
                  <c:v>2008.002739726028</c:v>
                </c:pt>
                <c:pt idx="1">
                  <c:v>2008.005479452055</c:v>
                </c:pt>
                <c:pt idx="2">
                  <c:v>2008.008219178082</c:v>
                </c:pt>
                <c:pt idx="3">
                  <c:v>2008.01095890411</c:v>
                </c:pt>
                <c:pt idx="4">
                  <c:v>2008.013698630137</c:v>
                </c:pt>
                <c:pt idx="5">
                  <c:v>2008.016438356164</c:v>
                </c:pt>
                <c:pt idx="6">
                  <c:v>2008.019178082192</c:v>
                </c:pt>
                <c:pt idx="7">
                  <c:v>2008.02191780822</c:v>
                </c:pt>
                <c:pt idx="8">
                  <c:v>2008.024657534247</c:v>
                </c:pt>
                <c:pt idx="9">
                  <c:v>2008.027397260274</c:v>
                </c:pt>
                <c:pt idx="10">
                  <c:v>2008.030136986301</c:v>
                </c:pt>
                <c:pt idx="11">
                  <c:v>2008.032876712329</c:v>
                </c:pt>
                <c:pt idx="12">
                  <c:v>2008.035616438356</c:v>
                </c:pt>
                <c:pt idx="13">
                  <c:v>2008.038356164383</c:v>
                </c:pt>
                <c:pt idx="14">
                  <c:v>2008.041095890411</c:v>
                </c:pt>
                <c:pt idx="15">
                  <c:v>2008.043835616438</c:v>
                </c:pt>
                <c:pt idx="16">
                  <c:v>2008.046575342466</c:v>
                </c:pt>
                <c:pt idx="17">
                  <c:v>2008.049315068493</c:v>
                </c:pt>
                <c:pt idx="18">
                  <c:v>2008.05205479452</c:v>
                </c:pt>
                <c:pt idx="19">
                  <c:v>2008.054794520548</c:v>
                </c:pt>
                <c:pt idx="20">
                  <c:v>2008.057534246575</c:v>
                </c:pt>
                <c:pt idx="21">
                  <c:v>2008.060273972603</c:v>
                </c:pt>
                <c:pt idx="22">
                  <c:v>2008.06301369863</c:v>
                </c:pt>
                <c:pt idx="23">
                  <c:v>2008.065753424658</c:v>
                </c:pt>
                <c:pt idx="24">
                  <c:v>2008.068493150685</c:v>
                </c:pt>
                <c:pt idx="25">
                  <c:v>2008.071232876712</c:v>
                </c:pt>
                <c:pt idx="26">
                  <c:v>2008.07397260274</c:v>
                </c:pt>
                <c:pt idx="27">
                  <c:v>2008.076712328767</c:v>
                </c:pt>
                <c:pt idx="28">
                  <c:v>2008.079452054795</c:v>
                </c:pt>
                <c:pt idx="29">
                  <c:v>2008.082191780822</c:v>
                </c:pt>
                <c:pt idx="30">
                  <c:v>2008.084931506849</c:v>
                </c:pt>
                <c:pt idx="31">
                  <c:v>2010.002739726028</c:v>
                </c:pt>
                <c:pt idx="32">
                  <c:v>2010.005479452055</c:v>
                </c:pt>
                <c:pt idx="33">
                  <c:v>2010.008219178082</c:v>
                </c:pt>
                <c:pt idx="34">
                  <c:v>2010.01095890411</c:v>
                </c:pt>
                <c:pt idx="35">
                  <c:v>2010.013698630137</c:v>
                </c:pt>
                <c:pt idx="36">
                  <c:v>2010.016438356164</c:v>
                </c:pt>
                <c:pt idx="37">
                  <c:v>2010.019178082192</c:v>
                </c:pt>
                <c:pt idx="38">
                  <c:v>2010.02191780822</c:v>
                </c:pt>
                <c:pt idx="39">
                  <c:v>2010.024657534247</c:v>
                </c:pt>
                <c:pt idx="40">
                  <c:v>2010.027397260274</c:v>
                </c:pt>
                <c:pt idx="41">
                  <c:v>2010.030136986301</c:v>
                </c:pt>
                <c:pt idx="42">
                  <c:v>2010.032876712329</c:v>
                </c:pt>
                <c:pt idx="43">
                  <c:v>2010.035616438356</c:v>
                </c:pt>
                <c:pt idx="44">
                  <c:v>2010.038356164383</c:v>
                </c:pt>
                <c:pt idx="45">
                  <c:v>2010.041095890411</c:v>
                </c:pt>
                <c:pt idx="46">
                  <c:v>2010.043835616438</c:v>
                </c:pt>
                <c:pt idx="47">
                  <c:v>2010.046575342466</c:v>
                </c:pt>
                <c:pt idx="48">
                  <c:v>2010.049315068493</c:v>
                </c:pt>
                <c:pt idx="49">
                  <c:v>2010.05205479452</c:v>
                </c:pt>
                <c:pt idx="50">
                  <c:v>2010.054794520548</c:v>
                </c:pt>
                <c:pt idx="51">
                  <c:v>2010.057534246575</c:v>
                </c:pt>
                <c:pt idx="52">
                  <c:v>2010.060273972603</c:v>
                </c:pt>
                <c:pt idx="53">
                  <c:v>2010.06301369863</c:v>
                </c:pt>
                <c:pt idx="54">
                  <c:v>2010.065753424658</c:v>
                </c:pt>
                <c:pt idx="55">
                  <c:v>2010.068493150685</c:v>
                </c:pt>
                <c:pt idx="56">
                  <c:v>2010.071232876712</c:v>
                </c:pt>
                <c:pt idx="57">
                  <c:v>2010.07397260274</c:v>
                </c:pt>
                <c:pt idx="58">
                  <c:v>2010.076712328767</c:v>
                </c:pt>
                <c:pt idx="59">
                  <c:v>2010.079452054795</c:v>
                </c:pt>
                <c:pt idx="60">
                  <c:v>2010.082191780822</c:v>
                </c:pt>
                <c:pt idx="61">
                  <c:v>2010.084931506849</c:v>
                </c:pt>
                <c:pt idx="62">
                  <c:v>2008.086073059361</c:v>
                </c:pt>
                <c:pt idx="63">
                  <c:v>2008.088812785388</c:v>
                </c:pt>
                <c:pt idx="64">
                  <c:v>2008.091552511416</c:v>
                </c:pt>
                <c:pt idx="65">
                  <c:v>2008.094292237442</c:v>
                </c:pt>
                <c:pt idx="66">
                  <c:v>2008.09703196347</c:v>
                </c:pt>
                <c:pt idx="67">
                  <c:v>2008.099771689498</c:v>
                </c:pt>
                <c:pt idx="68">
                  <c:v>2008.102511415525</c:v>
                </c:pt>
                <c:pt idx="69">
                  <c:v>2008.105251141553</c:v>
                </c:pt>
                <c:pt idx="70">
                  <c:v>2008.10799086758</c:v>
                </c:pt>
                <c:pt idx="71">
                  <c:v>2008.110730593607</c:v>
                </c:pt>
                <c:pt idx="72">
                  <c:v>2008.113470319634</c:v>
                </c:pt>
                <c:pt idx="73">
                  <c:v>2008.116210045662</c:v>
                </c:pt>
                <c:pt idx="74">
                  <c:v>2008.11894977169</c:v>
                </c:pt>
                <c:pt idx="75">
                  <c:v>2008.121689497717</c:v>
                </c:pt>
                <c:pt idx="76">
                  <c:v>2008.124429223744</c:v>
                </c:pt>
                <c:pt idx="77">
                  <c:v>2008.127168949772</c:v>
                </c:pt>
                <c:pt idx="78">
                  <c:v>2008.1299086758</c:v>
                </c:pt>
                <c:pt idx="79">
                  <c:v>2008.132648401826</c:v>
                </c:pt>
                <c:pt idx="80">
                  <c:v>2008.135388127854</c:v>
                </c:pt>
                <c:pt idx="81">
                  <c:v>2008.138127853881</c:v>
                </c:pt>
                <c:pt idx="82">
                  <c:v>2008.140867579908</c:v>
                </c:pt>
                <c:pt idx="83">
                  <c:v>2008.143607305936</c:v>
                </c:pt>
                <c:pt idx="84">
                  <c:v>2008.146347031963</c:v>
                </c:pt>
                <c:pt idx="85">
                  <c:v>2008.149086757991</c:v>
                </c:pt>
                <c:pt idx="86">
                  <c:v>2008.151826484018</c:v>
                </c:pt>
                <c:pt idx="87">
                  <c:v>2008.154566210045</c:v>
                </c:pt>
                <c:pt idx="88">
                  <c:v>2008.157305936073</c:v>
                </c:pt>
                <c:pt idx="89">
                  <c:v>2008.1600456621</c:v>
                </c:pt>
                <c:pt idx="90">
                  <c:v>2008.162785388128</c:v>
                </c:pt>
                <c:pt idx="91">
                  <c:v>2010.086073059361</c:v>
                </c:pt>
                <c:pt idx="92">
                  <c:v>2010.088812785388</c:v>
                </c:pt>
                <c:pt idx="93">
                  <c:v>2008.169406392694</c:v>
                </c:pt>
                <c:pt idx="94">
                  <c:v>2008.172146118721</c:v>
                </c:pt>
                <c:pt idx="95">
                  <c:v>2008.17488584475</c:v>
                </c:pt>
                <c:pt idx="96">
                  <c:v>2008.177625570776</c:v>
                </c:pt>
                <c:pt idx="97">
                  <c:v>2008.180365296804</c:v>
                </c:pt>
                <c:pt idx="98">
                  <c:v>2008.183105022831</c:v>
                </c:pt>
                <c:pt idx="99">
                  <c:v>2008.185844748858</c:v>
                </c:pt>
                <c:pt idx="100">
                  <c:v>2008.188584474886</c:v>
                </c:pt>
                <c:pt idx="101">
                  <c:v>2008.191324200913</c:v>
                </c:pt>
                <c:pt idx="102">
                  <c:v>2008.194063926941</c:v>
                </c:pt>
                <c:pt idx="103">
                  <c:v>2008.196803652968</c:v>
                </c:pt>
                <c:pt idx="104">
                  <c:v>2008.199543378995</c:v>
                </c:pt>
                <c:pt idx="105">
                  <c:v>2008.202283105023</c:v>
                </c:pt>
                <c:pt idx="106">
                  <c:v>2008.20502283105</c:v>
                </c:pt>
                <c:pt idx="107">
                  <c:v>2008.207762557078</c:v>
                </c:pt>
                <c:pt idx="108">
                  <c:v>2008.210502283105</c:v>
                </c:pt>
                <c:pt idx="109">
                  <c:v>2008.213242009132</c:v>
                </c:pt>
                <c:pt idx="110">
                  <c:v>2008.21598173516</c:v>
                </c:pt>
                <c:pt idx="111">
                  <c:v>2008.218721461188</c:v>
                </c:pt>
                <c:pt idx="112">
                  <c:v>2008.221461187215</c:v>
                </c:pt>
                <c:pt idx="113">
                  <c:v>2008.224200913242</c:v>
                </c:pt>
                <c:pt idx="114">
                  <c:v>2008.22694063927</c:v>
                </c:pt>
                <c:pt idx="115">
                  <c:v>2008.229680365297</c:v>
                </c:pt>
                <c:pt idx="116">
                  <c:v>2008.232420091324</c:v>
                </c:pt>
                <c:pt idx="117">
                  <c:v>2008.235159817352</c:v>
                </c:pt>
                <c:pt idx="118">
                  <c:v>2008.23789954338</c:v>
                </c:pt>
                <c:pt idx="119">
                  <c:v>2008.240639269406</c:v>
                </c:pt>
                <c:pt idx="120">
                  <c:v>2008.243378995434</c:v>
                </c:pt>
                <c:pt idx="121">
                  <c:v>2008.246118721461</c:v>
                </c:pt>
                <c:pt idx="122">
                  <c:v>2008.24885844749</c:v>
                </c:pt>
                <c:pt idx="123">
                  <c:v>2008.251598173516</c:v>
                </c:pt>
                <c:pt idx="124">
                  <c:v>2008.252739726028</c:v>
                </c:pt>
                <c:pt idx="125">
                  <c:v>2008.255479452055</c:v>
                </c:pt>
                <c:pt idx="126">
                  <c:v>2008.258219178082</c:v>
                </c:pt>
                <c:pt idx="127">
                  <c:v>2008.26095890411</c:v>
                </c:pt>
                <c:pt idx="128">
                  <c:v>2008.263698630137</c:v>
                </c:pt>
                <c:pt idx="129">
                  <c:v>2008.266438356164</c:v>
                </c:pt>
                <c:pt idx="130">
                  <c:v>2008.269178082192</c:v>
                </c:pt>
                <c:pt idx="131">
                  <c:v>2008.27191780822</c:v>
                </c:pt>
                <c:pt idx="132">
                  <c:v>2008.274657534247</c:v>
                </c:pt>
                <c:pt idx="133">
                  <c:v>2008.277397260274</c:v>
                </c:pt>
                <c:pt idx="134">
                  <c:v>2008.280136986301</c:v>
                </c:pt>
                <c:pt idx="135">
                  <c:v>2008.282876712329</c:v>
                </c:pt>
                <c:pt idx="136">
                  <c:v>2008.285616438356</c:v>
                </c:pt>
                <c:pt idx="137">
                  <c:v>2008.288356164383</c:v>
                </c:pt>
                <c:pt idx="138">
                  <c:v>2008.291095890411</c:v>
                </c:pt>
                <c:pt idx="139">
                  <c:v>2008.293835616438</c:v>
                </c:pt>
                <c:pt idx="140">
                  <c:v>2008.296575342466</c:v>
                </c:pt>
                <c:pt idx="141">
                  <c:v>2008.299315068493</c:v>
                </c:pt>
                <c:pt idx="142">
                  <c:v>2008.30205479452</c:v>
                </c:pt>
                <c:pt idx="143">
                  <c:v>2008.304794520548</c:v>
                </c:pt>
                <c:pt idx="144">
                  <c:v>2008.307534246575</c:v>
                </c:pt>
                <c:pt idx="145">
                  <c:v>2008.310273972603</c:v>
                </c:pt>
                <c:pt idx="146">
                  <c:v>2008.31301369863</c:v>
                </c:pt>
                <c:pt idx="147">
                  <c:v>2008.315753424658</c:v>
                </c:pt>
                <c:pt idx="148">
                  <c:v>2008.318493150685</c:v>
                </c:pt>
                <c:pt idx="149">
                  <c:v>2008.321232876712</c:v>
                </c:pt>
                <c:pt idx="150">
                  <c:v>2008.32397260274</c:v>
                </c:pt>
                <c:pt idx="151">
                  <c:v>2008.326712328767</c:v>
                </c:pt>
                <c:pt idx="152">
                  <c:v>2008.329452054795</c:v>
                </c:pt>
                <c:pt idx="153">
                  <c:v>2008.332191780822</c:v>
                </c:pt>
                <c:pt idx="154">
                  <c:v>2008.336073059361</c:v>
                </c:pt>
                <c:pt idx="155">
                  <c:v>2008.338812785388</c:v>
                </c:pt>
                <c:pt idx="156">
                  <c:v>2008.341552511416</c:v>
                </c:pt>
                <c:pt idx="157">
                  <c:v>2008.344292237442</c:v>
                </c:pt>
                <c:pt idx="158">
                  <c:v>2008.34703196347</c:v>
                </c:pt>
                <c:pt idx="159">
                  <c:v>2008.349771689498</c:v>
                </c:pt>
                <c:pt idx="160">
                  <c:v>2008.352511415525</c:v>
                </c:pt>
                <c:pt idx="161">
                  <c:v>2008.355251141553</c:v>
                </c:pt>
                <c:pt idx="162">
                  <c:v>2008.35799086758</c:v>
                </c:pt>
                <c:pt idx="163">
                  <c:v>2008.360730593607</c:v>
                </c:pt>
                <c:pt idx="164">
                  <c:v>2008.363470319634</c:v>
                </c:pt>
                <c:pt idx="165">
                  <c:v>2008.366210045662</c:v>
                </c:pt>
                <c:pt idx="166">
                  <c:v>2008.36894977169</c:v>
                </c:pt>
                <c:pt idx="167">
                  <c:v>2008.371689497717</c:v>
                </c:pt>
                <c:pt idx="168">
                  <c:v>2008.374429223744</c:v>
                </c:pt>
                <c:pt idx="169">
                  <c:v>2008.377168949772</c:v>
                </c:pt>
                <c:pt idx="170">
                  <c:v>2008.3799086758</c:v>
                </c:pt>
                <c:pt idx="171">
                  <c:v>2008.382648401826</c:v>
                </c:pt>
                <c:pt idx="172">
                  <c:v>2008.385388127854</c:v>
                </c:pt>
                <c:pt idx="173">
                  <c:v>2008.388127853881</c:v>
                </c:pt>
                <c:pt idx="174">
                  <c:v>2008.390867579908</c:v>
                </c:pt>
                <c:pt idx="175">
                  <c:v>2008.393607305936</c:v>
                </c:pt>
                <c:pt idx="176">
                  <c:v>2008.396347031963</c:v>
                </c:pt>
                <c:pt idx="177">
                  <c:v>2008.399086757991</c:v>
                </c:pt>
                <c:pt idx="178">
                  <c:v>2008.401826484018</c:v>
                </c:pt>
                <c:pt idx="179">
                  <c:v>2008.404566210046</c:v>
                </c:pt>
                <c:pt idx="180">
                  <c:v>2008.407305936073</c:v>
                </c:pt>
                <c:pt idx="181">
                  <c:v>2008.410045662101</c:v>
                </c:pt>
                <c:pt idx="182">
                  <c:v>2008.412785388128</c:v>
                </c:pt>
                <c:pt idx="183">
                  <c:v>2008.415525114155</c:v>
                </c:pt>
                <c:pt idx="184">
                  <c:v>2008.418264840183</c:v>
                </c:pt>
                <c:pt idx="185">
                  <c:v>2007.438584474886</c:v>
                </c:pt>
                <c:pt idx="186">
                  <c:v>2007.441324200913</c:v>
                </c:pt>
                <c:pt idx="187">
                  <c:v>2007.444063926941</c:v>
                </c:pt>
                <c:pt idx="188">
                  <c:v>2007.446803652968</c:v>
                </c:pt>
                <c:pt idx="189">
                  <c:v>2007.449543378995</c:v>
                </c:pt>
                <c:pt idx="190">
                  <c:v>2007.452283105023</c:v>
                </c:pt>
                <c:pt idx="191">
                  <c:v>2007.45502283105</c:v>
                </c:pt>
                <c:pt idx="192">
                  <c:v>2007.457762557078</c:v>
                </c:pt>
                <c:pt idx="193">
                  <c:v>2007.460502283105</c:v>
                </c:pt>
                <c:pt idx="194">
                  <c:v>2007.463242009132</c:v>
                </c:pt>
                <c:pt idx="195">
                  <c:v>2007.46598173516</c:v>
                </c:pt>
                <c:pt idx="196">
                  <c:v>2007.468721461188</c:v>
                </c:pt>
                <c:pt idx="197">
                  <c:v>2007.471461187215</c:v>
                </c:pt>
                <c:pt idx="198">
                  <c:v>2007.474200913242</c:v>
                </c:pt>
                <c:pt idx="199">
                  <c:v>2007.47694063927</c:v>
                </c:pt>
                <c:pt idx="200">
                  <c:v>2007.479680365297</c:v>
                </c:pt>
                <c:pt idx="201">
                  <c:v>2007.482420091324</c:v>
                </c:pt>
                <c:pt idx="202">
                  <c:v>2007.485159817352</c:v>
                </c:pt>
                <c:pt idx="203">
                  <c:v>2007.48789954338</c:v>
                </c:pt>
                <c:pt idx="204">
                  <c:v>2007.490639269406</c:v>
                </c:pt>
                <c:pt idx="205">
                  <c:v>2007.493378995434</c:v>
                </c:pt>
                <c:pt idx="206">
                  <c:v>2007.496118721461</c:v>
                </c:pt>
                <c:pt idx="207">
                  <c:v>2007.49885844749</c:v>
                </c:pt>
                <c:pt idx="208">
                  <c:v>2008.419406392694</c:v>
                </c:pt>
                <c:pt idx="209">
                  <c:v>2008.422146118721</c:v>
                </c:pt>
                <c:pt idx="210">
                  <c:v>2008.42488584475</c:v>
                </c:pt>
                <c:pt idx="211">
                  <c:v>2008.427625570777</c:v>
                </c:pt>
                <c:pt idx="212">
                  <c:v>2008.430365296804</c:v>
                </c:pt>
                <c:pt idx="213">
                  <c:v>2008.433105022831</c:v>
                </c:pt>
                <c:pt idx="214">
                  <c:v>2008.435844748858</c:v>
                </c:pt>
                <c:pt idx="215">
                  <c:v>2008.438584474886</c:v>
                </c:pt>
                <c:pt idx="216">
                  <c:v>2008.441324200913</c:v>
                </c:pt>
                <c:pt idx="217">
                  <c:v>2008.444063926941</c:v>
                </c:pt>
                <c:pt idx="218">
                  <c:v>2009.457762557078</c:v>
                </c:pt>
                <c:pt idx="219">
                  <c:v>2009.460502283105</c:v>
                </c:pt>
                <c:pt idx="220">
                  <c:v>2009.463242009132</c:v>
                </c:pt>
                <c:pt idx="221">
                  <c:v>2009.46598173516</c:v>
                </c:pt>
                <c:pt idx="222">
                  <c:v>2009.468721461188</c:v>
                </c:pt>
                <c:pt idx="223">
                  <c:v>2009.471461187215</c:v>
                </c:pt>
                <c:pt idx="224">
                  <c:v>2009.474200913242</c:v>
                </c:pt>
                <c:pt idx="225">
                  <c:v>2009.47694063927</c:v>
                </c:pt>
                <c:pt idx="226">
                  <c:v>2009.479680365297</c:v>
                </c:pt>
                <c:pt idx="227">
                  <c:v>2009.482420091324</c:v>
                </c:pt>
                <c:pt idx="228">
                  <c:v>2009.485159817352</c:v>
                </c:pt>
                <c:pt idx="229">
                  <c:v>2009.48789954338</c:v>
                </c:pt>
                <c:pt idx="230">
                  <c:v>2009.490639269406</c:v>
                </c:pt>
                <c:pt idx="231">
                  <c:v>2009.493378995434</c:v>
                </c:pt>
                <c:pt idx="232">
                  <c:v>2009.496118721461</c:v>
                </c:pt>
                <c:pt idx="233">
                  <c:v>2009.49885844749</c:v>
                </c:pt>
                <c:pt idx="234">
                  <c:v>2007.502739726028</c:v>
                </c:pt>
                <c:pt idx="235">
                  <c:v>2007.505479452055</c:v>
                </c:pt>
                <c:pt idx="236">
                  <c:v>2007.508219178082</c:v>
                </c:pt>
                <c:pt idx="237">
                  <c:v>2007.51095890411</c:v>
                </c:pt>
                <c:pt idx="238">
                  <c:v>2007.513698630137</c:v>
                </c:pt>
                <c:pt idx="239">
                  <c:v>2007.516438356164</c:v>
                </c:pt>
                <c:pt idx="240">
                  <c:v>2007.519178082192</c:v>
                </c:pt>
                <c:pt idx="241">
                  <c:v>2007.52191780822</c:v>
                </c:pt>
                <c:pt idx="242">
                  <c:v>2007.524657534247</c:v>
                </c:pt>
                <c:pt idx="243">
                  <c:v>2007.527397260274</c:v>
                </c:pt>
                <c:pt idx="244">
                  <c:v>2007.530136986301</c:v>
                </c:pt>
                <c:pt idx="245">
                  <c:v>2007.532876712329</c:v>
                </c:pt>
                <c:pt idx="246">
                  <c:v>2007.535616438356</c:v>
                </c:pt>
                <c:pt idx="247">
                  <c:v>2007.538356164383</c:v>
                </c:pt>
                <c:pt idx="248">
                  <c:v>2007.541095890411</c:v>
                </c:pt>
                <c:pt idx="249">
                  <c:v>2007.543835616438</c:v>
                </c:pt>
                <c:pt idx="250">
                  <c:v>2007.546575342466</c:v>
                </c:pt>
                <c:pt idx="251">
                  <c:v>2007.549315068493</c:v>
                </c:pt>
                <c:pt idx="252">
                  <c:v>2007.55205479452</c:v>
                </c:pt>
                <c:pt idx="253">
                  <c:v>2007.554794520548</c:v>
                </c:pt>
                <c:pt idx="254">
                  <c:v>2007.557534246575</c:v>
                </c:pt>
                <c:pt idx="255">
                  <c:v>2007.560273972603</c:v>
                </c:pt>
                <c:pt idx="256">
                  <c:v>2007.56301369863</c:v>
                </c:pt>
                <c:pt idx="257">
                  <c:v>2007.565753424658</c:v>
                </c:pt>
                <c:pt idx="258">
                  <c:v>2007.568493150685</c:v>
                </c:pt>
                <c:pt idx="259">
                  <c:v>2007.571232876712</c:v>
                </c:pt>
                <c:pt idx="260">
                  <c:v>2007.57397260274</c:v>
                </c:pt>
                <c:pt idx="261">
                  <c:v>2007.576712328767</c:v>
                </c:pt>
                <c:pt idx="262">
                  <c:v>2007.579452054795</c:v>
                </c:pt>
                <c:pt idx="263">
                  <c:v>2007.582191780822</c:v>
                </c:pt>
                <c:pt idx="264">
                  <c:v>2007.584931506849</c:v>
                </c:pt>
                <c:pt idx="265">
                  <c:v>2009.502739726028</c:v>
                </c:pt>
                <c:pt idx="266">
                  <c:v>2009.505479452055</c:v>
                </c:pt>
                <c:pt idx="267">
                  <c:v>2009.508219178082</c:v>
                </c:pt>
                <c:pt idx="268">
                  <c:v>2009.51095890411</c:v>
                </c:pt>
                <c:pt idx="269">
                  <c:v>2009.513698630137</c:v>
                </c:pt>
                <c:pt idx="270">
                  <c:v>2009.516438356164</c:v>
                </c:pt>
                <c:pt idx="271">
                  <c:v>2009.519178082192</c:v>
                </c:pt>
                <c:pt idx="272">
                  <c:v>2009.52191780822</c:v>
                </c:pt>
                <c:pt idx="273">
                  <c:v>2009.524657534247</c:v>
                </c:pt>
                <c:pt idx="274">
                  <c:v>2009.527397260274</c:v>
                </c:pt>
                <c:pt idx="275">
                  <c:v>2009.530136986301</c:v>
                </c:pt>
                <c:pt idx="276">
                  <c:v>2009.532876712329</c:v>
                </c:pt>
                <c:pt idx="277">
                  <c:v>2009.535616438356</c:v>
                </c:pt>
                <c:pt idx="278">
                  <c:v>2009.538356164383</c:v>
                </c:pt>
                <c:pt idx="279">
                  <c:v>2009.541095890411</c:v>
                </c:pt>
                <c:pt idx="280">
                  <c:v>2009.543835616438</c:v>
                </c:pt>
                <c:pt idx="281">
                  <c:v>2009.546575342466</c:v>
                </c:pt>
                <c:pt idx="282">
                  <c:v>2009.549315068493</c:v>
                </c:pt>
                <c:pt idx="283">
                  <c:v>2009.55205479452</c:v>
                </c:pt>
                <c:pt idx="284">
                  <c:v>2009.554794520548</c:v>
                </c:pt>
                <c:pt idx="285">
                  <c:v>2009.557534246575</c:v>
                </c:pt>
                <c:pt idx="286">
                  <c:v>2009.560273972603</c:v>
                </c:pt>
                <c:pt idx="287">
                  <c:v>2009.56301369863</c:v>
                </c:pt>
                <c:pt idx="288">
                  <c:v>2009.565753424658</c:v>
                </c:pt>
                <c:pt idx="289">
                  <c:v>2009.568493150685</c:v>
                </c:pt>
                <c:pt idx="290">
                  <c:v>2009.571232876712</c:v>
                </c:pt>
                <c:pt idx="291">
                  <c:v>2009.57397260274</c:v>
                </c:pt>
                <c:pt idx="292">
                  <c:v>2009.576712328767</c:v>
                </c:pt>
                <c:pt idx="293">
                  <c:v>2009.579452054795</c:v>
                </c:pt>
                <c:pt idx="294">
                  <c:v>2009.582191780822</c:v>
                </c:pt>
                <c:pt idx="295">
                  <c:v>2009.584931506849</c:v>
                </c:pt>
                <c:pt idx="296">
                  <c:v>2007.586073059361</c:v>
                </c:pt>
                <c:pt idx="297">
                  <c:v>2007.588812785388</c:v>
                </c:pt>
                <c:pt idx="298">
                  <c:v>2007.591552511416</c:v>
                </c:pt>
                <c:pt idx="299">
                  <c:v>2007.594292237442</c:v>
                </c:pt>
                <c:pt idx="300">
                  <c:v>2007.59703196347</c:v>
                </c:pt>
                <c:pt idx="301">
                  <c:v>2007.599771689498</c:v>
                </c:pt>
                <c:pt idx="302">
                  <c:v>2007.602511415525</c:v>
                </c:pt>
                <c:pt idx="303">
                  <c:v>2007.605251141553</c:v>
                </c:pt>
                <c:pt idx="304">
                  <c:v>2007.60799086758</c:v>
                </c:pt>
                <c:pt idx="305">
                  <c:v>2007.610730593607</c:v>
                </c:pt>
                <c:pt idx="306">
                  <c:v>2007.613470319634</c:v>
                </c:pt>
                <c:pt idx="307">
                  <c:v>2007.616210045662</c:v>
                </c:pt>
                <c:pt idx="308">
                  <c:v>2007.61894977169</c:v>
                </c:pt>
                <c:pt idx="309">
                  <c:v>2007.621689497717</c:v>
                </c:pt>
                <c:pt idx="310">
                  <c:v>2007.624429223744</c:v>
                </c:pt>
                <c:pt idx="311">
                  <c:v>2007.627168949772</c:v>
                </c:pt>
                <c:pt idx="312">
                  <c:v>2007.6299086758</c:v>
                </c:pt>
                <c:pt idx="313">
                  <c:v>2007.632648401826</c:v>
                </c:pt>
                <c:pt idx="314">
                  <c:v>2007.635388127854</c:v>
                </c:pt>
                <c:pt idx="315">
                  <c:v>2007.638127853881</c:v>
                </c:pt>
                <c:pt idx="316">
                  <c:v>2007.640867579908</c:v>
                </c:pt>
                <c:pt idx="317">
                  <c:v>2007.643607305936</c:v>
                </c:pt>
                <c:pt idx="318">
                  <c:v>2007.646347031963</c:v>
                </c:pt>
                <c:pt idx="319">
                  <c:v>2007.649086757991</c:v>
                </c:pt>
                <c:pt idx="320">
                  <c:v>2007.651826484018</c:v>
                </c:pt>
                <c:pt idx="321">
                  <c:v>2007.654566210045</c:v>
                </c:pt>
                <c:pt idx="322">
                  <c:v>2007.657305936073</c:v>
                </c:pt>
                <c:pt idx="323">
                  <c:v>2007.6600456621</c:v>
                </c:pt>
                <c:pt idx="324">
                  <c:v>2007.662785388128</c:v>
                </c:pt>
                <c:pt idx="325">
                  <c:v>2007.665525114155</c:v>
                </c:pt>
                <c:pt idx="326">
                  <c:v>2007.668264840182</c:v>
                </c:pt>
                <c:pt idx="327">
                  <c:v>2009.586073059361</c:v>
                </c:pt>
                <c:pt idx="328">
                  <c:v>2009.588812785388</c:v>
                </c:pt>
                <c:pt idx="329">
                  <c:v>2009.591552511416</c:v>
                </c:pt>
                <c:pt idx="330">
                  <c:v>2009.594292237442</c:v>
                </c:pt>
                <c:pt idx="331">
                  <c:v>2009.59703196347</c:v>
                </c:pt>
                <c:pt idx="332">
                  <c:v>2009.599771689498</c:v>
                </c:pt>
                <c:pt idx="333">
                  <c:v>2009.602511415525</c:v>
                </c:pt>
                <c:pt idx="334">
                  <c:v>2009.605251141553</c:v>
                </c:pt>
                <c:pt idx="335">
                  <c:v>2009.60799086758</c:v>
                </c:pt>
                <c:pt idx="336">
                  <c:v>2009.610730593607</c:v>
                </c:pt>
                <c:pt idx="337">
                  <c:v>2009.613470319634</c:v>
                </c:pt>
                <c:pt idx="338">
                  <c:v>2009.616210045662</c:v>
                </c:pt>
                <c:pt idx="339">
                  <c:v>2009.61894977169</c:v>
                </c:pt>
                <c:pt idx="340">
                  <c:v>2009.621689497717</c:v>
                </c:pt>
                <c:pt idx="341">
                  <c:v>2009.624429223744</c:v>
                </c:pt>
                <c:pt idx="342">
                  <c:v>2009.627168949772</c:v>
                </c:pt>
                <c:pt idx="343">
                  <c:v>2009.6299086758</c:v>
                </c:pt>
                <c:pt idx="344">
                  <c:v>2009.632648401826</c:v>
                </c:pt>
                <c:pt idx="345">
                  <c:v>2009.635388127854</c:v>
                </c:pt>
                <c:pt idx="346">
                  <c:v>2009.638127853881</c:v>
                </c:pt>
                <c:pt idx="347">
                  <c:v>2009.640867579908</c:v>
                </c:pt>
                <c:pt idx="348">
                  <c:v>2009.643607305936</c:v>
                </c:pt>
                <c:pt idx="349">
                  <c:v>2009.646347031963</c:v>
                </c:pt>
                <c:pt idx="350">
                  <c:v>2009.649086757991</c:v>
                </c:pt>
                <c:pt idx="351">
                  <c:v>2009.651826484018</c:v>
                </c:pt>
                <c:pt idx="352">
                  <c:v>2009.654566210045</c:v>
                </c:pt>
                <c:pt idx="353">
                  <c:v>2009.657305936073</c:v>
                </c:pt>
                <c:pt idx="354">
                  <c:v>2009.6600456621</c:v>
                </c:pt>
                <c:pt idx="355">
                  <c:v>2009.662785388128</c:v>
                </c:pt>
                <c:pt idx="356">
                  <c:v>2009.665525114155</c:v>
                </c:pt>
                <c:pt idx="357">
                  <c:v>2009.668264840182</c:v>
                </c:pt>
                <c:pt idx="358">
                  <c:v>2007.669406392694</c:v>
                </c:pt>
                <c:pt idx="359">
                  <c:v>2007.672146118721</c:v>
                </c:pt>
                <c:pt idx="360">
                  <c:v>2007.67488584475</c:v>
                </c:pt>
                <c:pt idx="361">
                  <c:v>2007.677625570776</c:v>
                </c:pt>
                <c:pt idx="362">
                  <c:v>2007.680365296804</c:v>
                </c:pt>
                <c:pt idx="363">
                  <c:v>2007.683105022831</c:v>
                </c:pt>
                <c:pt idx="364">
                  <c:v>2007.685844748858</c:v>
                </c:pt>
                <c:pt idx="365">
                  <c:v>2007.688584474886</c:v>
                </c:pt>
                <c:pt idx="366">
                  <c:v>2007.691324200913</c:v>
                </c:pt>
                <c:pt idx="367">
                  <c:v>2007.694063926941</c:v>
                </c:pt>
                <c:pt idx="368">
                  <c:v>2007.696803652968</c:v>
                </c:pt>
                <c:pt idx="369">
                  <c:v>2007.699543378995</c:v>
                </c:pt>
                <c:pt idx="370">
                  <c:v>2007.702283105023</c:v>
                </c:pt>
                <c:pt idx="371">
                  <c:v>2007.70502283105</c:v>
                </c:pt>
                <c:pt idx="372">
                  <c:v>2007.707762557078</c:v>
                </c:pt>
                <c:pt idx="373">
                  <c:v>2007.710502283105</c:v>
                </c:pt>
                <c:pt idx="374">
                  <c:v>2007.713242009132</c:v>
                </c:pt>
                <c:pt idx="375">
                  <c:v>2007.71598173516</c:v>
                </c:pt>
                <c:pt idx="376">
                  <c:v>2007.718721461188</c:v>
                </c:pt>
                <c:pt idx="377">
                  <c:v>2007.721461187215</c:v>
                </c:pt>
                <c:pt idx="378">
                  <c:v>2007.724200913242</c:v>
                </c:pt>
                <c:pt idx="379">
                  <c:v>2007.72694063927</c:v>
                </c:pt>
                <c:pt idx="380">
                  <c:v>2007.729680365297</c:v>
                </c:pt>
                <c:pt idx="381">
                  <c:v>2007.732420091324</c:v>
                </c:pt>
                <c:pt idx="382">
                  <c:v>2007.735159817352</c:v>
                </c:pt>
                <c:pt idx="383">
                  <c:v>2007.73789954338</c:v>
                </c:pt>
                <c:pt idx="384">
                  <c:v>2007.740639269406</c:v>
                </c:pt>
                <c:pt idx="385">
                  <c:v>2007.743378995434</c:v>
                </c:pt>
                <c:pt idx="386">
                  <c:v>2007.746118721461</c:v>
                </c:pt>
                <c:pt idx="387">
                  <c:v>2007.74885844749</c:v>
                </c:pt>
                <c:pt idx="388">
                  <c:v>2009.669406392694</c:v>
                </c:pt>
                <c:pt idx="389">
                  <c:v>2009.672146118721</c:v>
                </c:pt>
                <c:pt idx="390">
                  <c:v>2009.67488584475</c:v>
                </c:pt>
                <c:pt idx="391">
                  <c:v>2009.677625570776</c:v>
                </c:pt>
                <c:pt idx="392">
                  <c:v>2009.680365296804</c:v>
                </c:pt>
                <c:pt idx="393">
                  <c:v>2009.683105022831</c:v>
                </c:pt>
                <c:pt idx="394">
                  <c:v>2009.685844748858</c:v>
                </c:pt>
                <c:pt idx="395">
                  <c:v>2009.688584474886</c:v>
                </c:pt>
                <c:pt idx="396">
                  <c:v>2009.691324200913</c:v>
                </c:pt>
                <c:pt idx="397">
                  <c:v>2009.694063926941</c:v>
                </c:pt>
                <c:pt idx="398">
                  <c:v>2009.696803652968</c:v>
                </c:pt>
                <c:pt idx="399">
                  <c:v>2009.699543378995</c:v>
                </c:pt>
                <c:pt idx="400">
                  <c:v>2009.702283105023</c:v>
                </c:pt>
                <c:pt idx="401">
                  <c:v>2009.70502283105</c:v>
                </c:pt>
                <c:pt idx="402">
                  <c:v>2009.707762557078</c:v>
                </c:pt>
                <c:pt idx="403">
                  <c:v>2009.710502283105</c:v>
                </c:pt>
                <c:pt idx="404">
                  <c:v>2009.713242009132</c:v>
                </c:pt>
                <c:pt idx="405">
                  <c:v>2009.71598173516</c:v>
                </c:pt>
                <c:pt idx="406">
                  <c:v>2009.718721461188</c:v>
                </c:pt>
                <c:pt idx="407">
                  <c:v>2009.721461187215</c:v>
                </c:pt>
                <c:pt idx="408">
                  <c:v>2009.724200913242</c:v>
                </c:pt>
                <c:pt idx="409">
                  <c:v>2009.72694063927</c:v>
                </c:pt>
                <c:pt idx="410">
                  <c:v>2009.729680365297</c:v>
                </c:pt>
                <c:pt idx="411">
                  <c:v>2009.732420091324</c:v>
                </c:pt>
                <c:pt idx="412">
                  <c:v>2009.735159817352</c:v>
                </c:pt>
                <c:pt idx="413">
                  <c:v>2009.73789954338</c:v>
                </c:pt>
                <c:pt idx="414">
                  <c:v>2009.740639269406</c:v>
                </c:pt>
                <c:pt idx="415">
                  <c:v>2009.743378995434</c:v>
                </c:pt>
                <c:pt idx="416">
                  <c:v>2009.746118721461</c:v>
                </c:pt>
                <c:pt idx="417">
                  <c:v>2009.74885844749</c:v>
                </c:pt>
                <c:pt idx="418">
                  <c:v>2007.752739726028</c:v>
                </c:pt>
                <c:pt idx="419">
                  <c:v>2007.755479452055</c:v>
                </c:pt>
                <c:pt idx="420">
                  <c:v>2007.758219178082</c:v>
                </c:pt>
                <c:pt idx="421">
                  <c:v>2007.76095890411</c:v>
                </c:pt>
                <c:pt idx="422">
                  <c:v>2007.763698630137</c:v>
                </c:pt>
                <c:pt idx="423">
                  <c:v>2007.766438356164</c:v>
                </c:pt>
                <c:pt idx="424">
                  <c:v>2007.769178082192</c:v>
                </c:pt>
                <c:pt idx="425">
                  <c:v>2007.77191780822</c:v>
                </c:pt>
                <c:pt idx="426">
                  <c:v>2007.774657534247</c:v>
                </c:pt>
                <c:pt idx="427">
                  <c:v>2007.777397260274</c:v>
                </c:pt>
                <c:pt idx="428">
                  <c:v>2007.780136986301</c:v>
                </c:pt>
                <c:pt idx="429">
                  <c:v>2007.782876712329</c:v>
                </c:pt>
                <c:pt idx="430">
                  <c:v>2007.785616438356</c:v>
                </c:pt>
                <c:pt idx="431">
                  <c:v>2007.788356164383</c:v>
                </c:pt>
                <c:pt idx="432">
                  <c:v>2007.791095890411</c:v>
                </c:pt>
                <c:pt idx="433">
                  <c:v>2007.793835616438</c:v>
                </c:pt>
                <c:pt idx="434">
                  <c:v>2007.796575342466</c:v>
                </c:pt>
                <c:pt idx="435">
                  <c:v>2007.799315068493</c:v>
                </c:pt>
                <c:pt idx="436">
                  <c:v>2007.80205479452</c:v>
                </c:pt>
                <c:pt idx="437">
                  <c:v>2007.804794520548</c:v>
                </c:pt>
                <c:pt idx="438">
                  <c:v>2007.807534246575</c:v>
                </c:pt>
                <c:pt idx="439">
                  <c:v>2007.810273972603</c:v>
                </c:pt>
                <c:pt idx="440">
                  <c:v>2007.81301369863</c:v>
                </c:pt>
                <c:pt idx="441">
                  <c:v>2007.815753424658</c:v>
                </c:pt>
                <c:pt idx="442">
                  <c:v>2007.818493150685</c:v>
                </c:pt>
                <c:pt idx="443">
                  <c:v>2007.821232876712</c:v>
                </c:pt>
                <c:pt idx="444">
                  <c:v>2007.82397260274</c:v>
                </c:pt>
                <c:pt idx="445">
                  <c:v>2007.826712328767</c:v>
                </c:pt>
                <c:pt idx="446">
                  <c:v>2007.829452054795</c:v>
                </c:pt>
                <c:pt idx="447">
                  <c:v>2007.832191780822</c:v>
                </c:pt>
                <c:pt idx="448">
                  <c:v>2007.834931506849</c:v>
                </c:pt>
                <c:pt idx="449">
                  <c:v>2009.752739726028</c:v>
                </c:pt>
                <c:pt idx="450">
                  <c:v>2009.755479452055</c:v>
                </c:pt>
                <c:pt idx="451">
                  <c:v>2009.758219178082</c:v>
                </c:pt>
                <c:pt idx="452">
                  <c:v>2009.76095890411</c:v>
                </c:pt>
                <c:pt idx="453">
                  <c:v>2009.763698630137</c:v>
                </c:pt>
                <c:pt idx="454">
                  <c:v>2009.766438356164</c:v>
                </c:pt>
                <c:pt idx="455">
                  <c:v>2009.769178082192</c:v>
                </c:pt>
                <c:pt idx="456">
                  <c:v>2009.77191780822</c:v>
                </c:pt>
                <c:pt idx="457">
                  <c:v>2009.774657534247</c:v>
                </c:pt>
                <c:pt idx="458">
                  <c:v>2009.777397260274</c:v>
                </c:pt>
                <c:pt idx="459">
                  <c:v>2009.780136986301</c:v>
                </c:pt>
                <c:pt idx="460">
                  <c:v>2009.782876712329</c:v>
                </c:pt>
                <c:pt idx="461">
                  <c:v>2009.785616438356</c:v>
                </c:pt>
                <c:pt idx="462">
                  <c:v>2009.788356164383</c:v>
                </c:pt>
                <c:pt idx="463">
                  <c:v>2009.791095890411</c:v>
                </c:pt>
                <c:pt idx="464">
                  <c:v>2009.793835616438</c:v>
                </c:pt>
                <c:pt idx="465">
                  <c:v>2009.796575342466</c:v>
                </c:pt>
                <c:pt idx="466">
                  <c:v>2009.799315068493</c:v>
                </c:pt>
                <c:pt idx="467">
                  <c:v>2009.80205479452</c:v>
                </c:pt>
                <c:pt idx="468">
                  <c:v>2009.804794520548</c:v>
                </c:pt>
                <c:pt idx="469">
                  <c:v>2009.807534246575</c:v>
                </c:pt>
                <c:pt idx="470">
                  <c:v>2009.810273972603</c:v>
                </c:pt>
                <c:pt idx="471">
                  <c:v>2009.81301369863</c:v>
                </c:pt>
                <c:pt idx="472">
                  <c:v>2009.815753424658</c:v>
                </c:pt>
                <c:pt idx="473">
                  <c:v>2009.818493150685</c:v>
                </c:pt>
                <c:pt idx="474">
                  <c:v>2009.821232876712</c:v>
                </c:pt>
                <c:pt idx="475">
                  <c:v>2009.82397260274</c:v>
                </c:pt>
                <c:pt idx="476">
                  <c:v>2009.826712328767</c:v>
                </c:pt>
                <c:pt idx="477">
                  <c:v>2009.829452054795</c:v>
                </c:pt>
                <c:pt idx="478">
                  <c:v>2009.832191780822</c:v>
                </c:pt>
                <c:pt idx="479">
                  <c:v>2009.834931506849</c:v>
                </c:pt>
                <c:pt idx="480">
                  <c:v>2007.836073059361</c:v>
                </c:pt>
                <c:pt idx="481">
                  <c:v>2007.838812785388</c:v>
                </c:pt>
                <c:pt idx="482">
                  <c:v>2007.841552511416</c:v>
                </c:pt>
                <c:pt idx="483">
                  <c:v>2007.844292237442</c:v>
                </c:pt>
                <c:pt idx="484">
                  <c:v>2007.84703196347</c:v>
                </c:pt>
                <c:pt idx="485">
                  <c:v>2007.849771689498</c:v>
                </c:pt>
                <c:pt idx="486">
                  <c:v>2007.852511415525</c:v>
                </c:pt>
                <c:pt idx="487">
                  <c:v>2007.855251141553</c:v>
                </c:pt>
                <c:pt idx="488">
                  <c:v>2007.85799086758</c:v>
                </c:pt>
                <c:pt idx="489">
                  <c:v>2007.860730593607</c:v>
                </c:pt>
                <c:pt idx="490">
                  <c:v>2007.863470319634</c:v>
                </c:pt>
                <c:pt idx="491">
                  <c:v>2007.866210045662</c:v>
                </c:pt>
                <c:pt idx="492">
                  <c:v>2007.86894977169</c:v>
                </c:pt>
                <c:pt idx="493">
                  <c:v>2007.871689497717</c:v>
                </c:pt>
                <c:pt idx="494">
                  <c:v>2007.874429223744</c:v>
                </c:pt>
                <c:pt idx="495">
                  <c:v>2007.877168949772</c:v>
                </c:pt>
                <c:pt idx="496">
                  <c:v>2007.8799086758</c:v>
                </c:pt>
                <c:pt idx="497">
                  <c:v>2007.882648401826</c:v>
                </c:pt>
                <c:pt idx="498">
                  <c:v>2007.885388127854</c:v>
                </c:pt>
                <c:pt idx="499">
                  <c:v>2007.888127853881</c:v>
                </c:pt>
                <c:pt idx="500">
                  <c:v>2007.890867579908</c:v>
                </c:pt>
                <c:pt idx="501">
                  <c:v>2007.893607305936</c:v>
                </c:pt>
                <c:pt idx="502">
                  <c:v>2007.896347031963</c:v>
                </c:pt>
                <c:pt idx="503">
                  <c:v>2007.899086757991</c:v>
                </c:pt>
                <c:pt idx="504">
                  <c:v>2007.901826484018</c:v>
                </c:pt>
                <c:pt idx="505">
                  <c:v>2007.904566210046</c:v>
                </c:pt>
                <c:pt idx="506">
                  <c:v>2007.907305936073</c:v>
                </c:pt>
                <c:pt idx="507">
                  <c:v>2007.910045662101</c:v>
                </c:pt>
                <c:pt idx="508">
                  <c:v>2007.912785388128</c:v>
                </c:pt>
                <c:pt idx="509">
                  <c:v>2007.915525114155</c:v>
                </c:pt>
                <c:pt idx="510">
                  <c:v>2009.836073059361</c:v>
                </c:pt>
                <c:pt idx="511">
                  <c:v>2009.838812785388</c:v>
                </c:pt>
                <c:pt idx="512">
                  <c:v>2009.841552511416</c:v>
                </c:pt>
                <c:pt idx="513">
                  <c:v>2009.844292237442</c:v>
                </c:pt>
                <c:pt idx="514">
                  <c:v>2009.84703196347</c:v>
                </c:pt>
                <c:pt idx="515">
                  <c:v>2009.849771689498</c:v>
                </c:pt>
                <c:pt idx="516">
                  <c:v>2009.852511415525</c:v>
                </c:pt>
                <c:pt idx="517">
                  <c:v>2009.855251141553</c:v>
                </c:pt>
                <c:pt idx="518">
                  <c:v>2009.85799086758</c:v>
                </c:pt>
                <c:pt idx="519">
                  <c:v>2009.860730593607</c:v>
                </c:pt>
                <c:pt idx="520">
                  <c:v>2009.863470319634</c:v>
                </c:pt>
                <c:pt idx="521">
                  <c:v>2009.866210045662</c:v>
                </c:pt>
                <c:pt idx="522">
                  <c:v>2009.86894977169</c:v>
                </c:pt>
                <c:pt idx="523">
                  <c:v>2009.871689497717</c:v>
                </c:pt>
                <c:pt idx="524">
                  <c:v>2009.874429223744</c:v>
                </c:pt>
                <c:pt idx="525">
                  <c:v>2009.877168949772</c:v>
                </c:pt>
                <c:pt idx="526">
                  <c:v>2009.8799086758</c:v>
                </c:pt>
                <c:pt idx="527">
                  <c:v>2009.882648401826</c:v>
                </c:pt>
                <c:pt idx="528">
                  <c:v>2009.885388127854</c:v>
                </c:pt>
                <c:pt idx="529">
                  <c:v>2009.888127853881</c:v>
                </c:pt>
                <c:pt idx="530">
                  <c:v>2009.890867579908</c:v>
                </c:pt>
                <c:pt idx="531">
                  <c:v>2009.893607305936</c:v>
                </c:pt>
                <c:pt idx="532">
                  <c:v>2009.896347031963</c:v>
                </c:pt>
                <c:pt idx="533">
                  <c:v>2009.899086757991</c:v>
                </c:pt>
                <c:pt idx="534">
                  <c:v>2009.901826484018</c:v>
                </c:pt>
                <c:pt idx="535">
                  <c:v>2009.904566210046</c:v>
                </c:pt>
                <c:pt idx="536">
                  <c:v>2009.907305936073</c:v>
                </c:pt>
                <c:pt idx="537">
                  <c:v>2009.910045662101</c:v>
                </c:pt>
                <c:pt idx="538">
                  <c:v>2009.912785388128</c:v>
                </c:pt>
                <c:pt idx="539">
                  <c:v>2009.915525114155</c:v>
                </c:pt>
                <c:pt idx="540">
                  <c:v>2007.919406392694</c:v>
                </c:pt>
                <c:pt idx="541">
                  <c:v>2007.922146118721</c:v>
                </c:pt>
                <c:pt idx="542">
                  <c:v>2007.92488584475</c:v>
                </c:pt>
                <c:pt idx="543">
                  <c:v>2007.927625570777</c:v>
                </c:pt>
                <c:pt idx="544">
                  <c:v>2007.930365296804</c:v>
                </c:pt>
                <c:pt idx="545">
                  <c:v>2007.933105022831</c:v>
                </c:pt>
                <c:pt idx="546">
                  <c:v>2007.935844748858</c:v>
                </c:pt>
                <c:pt idx="547">
                  <c:v>2007.938584474886</c:v>
                </c:pt>
                <c:pt idx="548">
                  <c:v>2007.941324200913</c:v>
                </c:pt>
                <c:pt idx="549">
                  <c:v>2007.944063926941</c:v>
                </c:pt>
                <c:pt idx="550">
                  <c:v>2007.946803652968</c:v>
                </c:pt>
                <c:pt idx="551">
                  <c:v>2007.949543378995</c:v>
                </c:pt>
                <c:pt idx="552">
                  <c:v>2007.952283105023</c:v>
                </c:pt>
                <c:pt idx="553">
                  <c:v>2007.95502283105</c:v>
                </c:pt>
                <c:pt idx="554">
                  <c:v>2007.957762557078</c:v>
                </c:pt>
                <c:pt idx="555">
                  <c:v>2007.960502283105</c:v>
                </c:pt>
                <c:pt idx="556">
                  <c:v>2007.963242009132</c:v>
                </c:pt>
                <c:pt idx="557">
                  <c:v>2007.96598173516</c:v>
                </c:pt>
                <c:pt idx="558">
                  <c:v>2007.968721461188</c:v>
                </c:pt>
                <c:pt idx="559">
                  <c:v>2007.971461187215</c:v>
                </c:pt>
                <c:pt idx="560">
                  <c:v>2007.974200913242</c:v>
                </c:pt>
                <c:pt idx="561">
                  <c:v>2007.97694063927</c:v>
                </c:pt>
                <c:pt idx="562">
                  <c:v>2007.979680365297</c:v>
                </c:pt>
                <c:pt idx="563">
                  <c:v>2007.982420091324</c:v>
                </c:pt>
                <c:pt idx="564">
                  <c:v>2007.985159817352</c:v>
                </c:pt>
                <c:pt idx="565">
                  <c:v>2007.98789954338</c:v>
                </c:pt>
                <c:pt idx="566">
                  <c:v>2007.990639269406</c:v>
                </c:pt>
                <c:pt idx="567">
                  <c:v>2007.993378995434</c:v>
                </c:pt>
                <c:pt idx="568">
                  <c:v>2007.996118721461</c:v>
                </c:pt>
                <c:pt idx="569">
                  <c:v>2007.99885844749</c:v>
                </c:pt>
                <c:pt idx="570">
                  <c:v>2008.001598173516</c:v>
                </c:pt>
                <c:pt idx="571">
                  <c:v>2009.919406392694</c:v>
                </c:pt>
                <c:pt idx="572">
                  <c:v>2009.922146118721</c:v>
                </c:pt>
                <c:pt idx="573">
                  <c:v>2009.92488584475</c:v>
                </c:pt>
                <c:pt idx="574">
                  <c:v>2009.927625570777</c:v>
                </c:pt>
                <c:pt idx="575">
                  <c:v>2009.930365296804</c:v>
                </c:pt>
                <c:pt idx="576">
                  <c:v>2009.933105022831</c:v>
                </c:pt>
                <c:pt idx="577">
                  <c:v>2009.935844748858</c:v>
                </c:pt>
                <c:pt idx="578">
                  <c:v>2009.938584474886</c:v>
                </c:pt>
                <c:pt idx="579">
                  <c:v>2009.941324200913</c:v>
                </c:pt>
                <c:pt idx="580">
                  <c:v>2009.944063926941</c:v>
                </c:pt>
                <c:pt idx="581">
                  <c:v>2009.946803652968</c:v>
                </c:pt>
                <c:pt idx="582">
                  <c:v>2009.949543378995</c:v>
                </c:pt>
                <c:pt idx="583">
                  <c:v>2009.952283105023</c:v>
                </c:pt>
                <c:pt idx="584">
                  <c:v>2009.95502283105</c:v>
                </c:pt>
                <c:pt idx="585">
                  <c:v>2009.957762557078</c:v>
                </c:pt>
                <c:pt idx="586">
                  <c:v>2009.960502283105</c:v>
                </c:pt>
                <c:pt idx="587">
                  <c:v>2009.963242009132</c:v>
                </c:pt>
                <c:pt idx="588">
                  <c:v>2009.96598173516</c:v>
                </c:pt>
                <c:pt idx="589">
                  <c:v>2009.968721461188</c:v>
                </c:pt>
                <c:pt idx="590">
                  <c:v>2009.971461187215</c:v>
                </c:pt>
                <c:pt idx="591">
                  <c:v>2009.974200913242</c:v>
                </c:pt>
                <c:pt idx="592">
                  <c:v>2009.97694063927</c:v>
                </c:pt>
                <c:pt idx="593">
                  <c:v>2009.979680365297</c:v>
                </c:pt>
                <c:pt idx="594">
                  <c:v>2009.982420091324</c:v>
                </c:pt>
                <c:pt idx="595">
                  <c:v>2009.985159817352</c:v>
                </c:pt>
                <c:pt idx="596">
                  <c:v>2009.98789954338</c:v>
                </c:pt>
                <c:pt idx="597">
                  <c:v>2009.990639269406</c:v>
                </c:pt>
                <c:pt idx="598">
                  <c:v>2009.993378995434</c:v>
                </c:pt>
                <c:pt idx="599">
                  <c:v>2009.996118721461</c:v>
                </c:pt>
                <c:pt idx="600">
                  <c:v>2009.99885844749</c:v>
                </c:pt>
                <c:pt idx="601">
                  <c:v>2010.001598173516</c:v>
                </c:pt>
                <c:pt idx="606">
                  <c:v>2010.091552511416</c:v>
                </c:pt>
                <c:pt idx="607">
                  <c:v>2010.094292237442</c:v>
                </c:pt>
                <c:pt idx="608">
                  <c:v>2010.09703196347</c:v>
                </c:pt>
                <c:pt idx="609">
                  <c:v>2010.099771689498</c:v>
                </c:pt>
                <c:pt idx="610">
                  <c:v>2010.102511415525</c:v>
                </c:pt>
                <c:pt idx="611">
                  <c:v>2010.105251141553</c:v>
                </c:pt>
                <c:pt idx="612">
                  <c:v>2010.10799086758</c:v>
                </c:pt>
                <c:pt idx="613">
                  <c:v>2010.110730593607</c:v>
                </c:pt>
                <c:pt idx="614">
                  <c:v>2010.113470319634</c:v>
                </c:pt>
                <c:pt idx="615">
                  <c:v>2010.116210045662</c:v>
                </c:pt>
                <c:pt idx="616">
                  <c:v>2010.11894977169</c:v>
                </c:pt>
                <c:pt idx="617">
                  <c:v>2010.121689497717</c:v>
                </c:pt>
                <c:pt idx="618">
                  <c:v>2010.124429223744</c:v>
                </c:pt>
                <c:pt idx="619">
                  <c:v>2010.127168949772</c:v>
                </c:pt>
                <c:pt idx="620">
                  <c:v>2010.1299086758</c:v>
                </c:pt>
                <c:pt idx="621">
                  <c:v>2010.132648401826</c:v>
                </c:pt>
                <c:pt idx="622">
                  <c:v>2010.135388127854</c:v>
                </c:pt>
                <c:pt idx="623">
                  <c:v>2010.138127853881</c:v>
                </c:pt>
                <c:pt idx="624">
                  <c:v>2010.140867579908</c:v>
                </c:pt>
                <c:pt idx="625">
                  <c:v>2010.143607305936</c:v>
                </c:pt>
                <c:pt idx="626">
                  <c:v>2010.146347031963</c:v>
                </c:pt>
                <c:pt idx="627">
                  <c:v>2010.149086757991</c:v>
                </c:pt>
                <c:pt idx="628">
                  <c:v>2010.151826484018</c:v>
                </c:pt>
                <c:pt idx="629">
                  <c:v>2010.154566210045</c:v>
                </c:pt>
                <c:pt idx="630">
                  <c:v>2010.157305936073</c:v>
                </c:pt>
                <c:pt idx="631">
                  <c:v>2010.1600456621</c:v>
                </c:pt>
                <c:pt idx="632">
                  <c:v>2010.169406392694</c:v>
                </c:pt>
                <c:pt idx="633">
                  <c:v>2010.172146118721</c:v>
                </c:pt>
                <c:pt idx="634">
                  <c:v>2010.17488584475</c:v>
                </c:pt>
                <c:pt idx="635">
                  <c:v>2010.177625570776</c:v>
                </c:pt>
                <c:pt idx="636">
                  <c:v>2010.180365296804</c:v>
                </c:pt>
                <c:pt idx="637">
                  <c:v>2010.183105022831</c:v>
                </c:pt>
                <c:pt idx="638">
                  <c:v>2010.185844748858</c:v>
                </c:pt>
                <c:pt idx="639">
                  <c:v>2010.188584474886</c:v>
                </c:pt>
                <c:pt idx="640">
                  <c:v>2010.191324200913</c:v>
                </c:pt>
                <c:pt idx="641">
                  <c:v>2010.194063926941</c:v>
                </c:pt>
                <c:pt idx="642">
                  <c:v>2010.196803652968</c:v>
                </c:pt>
                <c:pt idx="643">
                  <c:v>2010.199543378995</c:v>
                </c:pt>
                <c:pt idx="644">
                  <c:v>2010.202283105023</c:v>
                </c:pt>
                <c:pt idx="645">
                  <c:v>2010.20502283105</c:v>
                </c:pt>
                <c:pt idx="646">
                  <c:v>2010.207762557078</c:v>
                </c:pt>
                <c:pt idx="647">
                  <c:v>2010.210502283105</c:v>
                </c:pt>
                <c:pt idx="648">
                  <c:v>2010.213242009132</c:v>
                </c:pt>
                <c:pt idx="649">
                  <c:v>2010.21598173516</c:v>
                </c:pt>
                <c:pt idx="650">
                  <c:v>2010.218721461188</c:v>
                </c:pt>
                <c:pt idx="651">
                  <c:v>2010.221461187215</c:v>
                </c:pt>
                <c:pt idx="652">
                  <c:v>2010.224200913242</c:v>
                </c:pt>
                <c:pt idx="653">
                  <c:v>2010.22694063927</c:v>
                </c:pt>
                <c:pt idx="654">
                  <c:v>2010.229680365297</c:v>
                </c:pt>
                <c:pt idx="655">
                  <c:v>2010.232420091324</c:v>
                </c:pt>
                <c:pt idx="656">
                  <c:v>2010.235159817352</c:v>
                </c:pt>
                <c:pt idx="657">
                  <c:v>2010.23789954338</c:v>
                </c:pt>
                <c:pt idx="658">
                  <c:v>2010.240639269406</c:v>
                </c:pt>
                <c:pt idx="659">
                  <c:v>2010.243378995434</c:v>
                </c:pt>
                <c:pt idx="660">
                  <c:v>2010.246118721461</c:v>
                </c:pt>
                <c:pt idx="661">
                  <c:v>2010.24885844749</c:v>
                </c:pt>
                <c:pt idx="662">
                  <c:v>2010.251598173516</c:v>
                </c:pt>
                <c:pt idx="663">
                  <c:v>2010.252739726028</c:v>
                </c:pt>
                <c:pt idx="664">
                  <c:v>2010.255479452055</c:v>
                </c:pt>
                <c:pt idx="665">
                  <c:v>2010.258219178082</c:v>
                </c:pt>
                <c:pt idx="666">
                  <c:v>2010.26095890411</c:v>
                </c:pt>
                <c:pt idx="667">
                  <c:v>2010.263698630137</c:v>
                </c:pt>
                <c:pt idx="668">
                  <c:v>2010.266438356164</c:v>
                </c:pt>
                <c:pt idx="669">
                  <c:v>2010.269178082192</c:v>
                </c:pt>
                <c:pt idx="670">
                  <c:v>2010.27191780822</c:v>
                </c:pt>
                <c:pt idx="671">
                  <c:v>2010.274657534247</c:v>
                </c:pt>
                <c:pt idx="672">
                  <c:v>2010.277397260274</c:v>
                </c:pt>
                <c:pt idx="673">
                  <c:v>2010.280136986301</c:v>
                </c:pt>
                <c:pt idx="674">
                  <c:v>2010.282876712329</c:v>
                </c:pt>
                <c:pt idx="675">
                  <c:v>2010.285616438356</c:v>
                </c:pt>
                <c:pt idx="676">
                  <c:v>2010.288356164383</c:v>
                </c:pt>
                <c:pt idx="677">
                  <c:v>2010.291095890411</c:v>
                </c:pt>
                <c:pt idx="678">
                  <c:v>2010.293835616438</c:v>
                </c:pt>
                <c:pt idx="679">
                  <c:v>2010.296575342466</c:v>
                </c:pt>
                <c:pt idx="680">
                  <c:v>2010.299315068493</c:v>
                </c:pt>
                <c:pt idx="681">
                  <c:v>2010.30205479452</c:v>
                </c:pt>
                <c:pt idx="682">
                  <c:v>2010.304794520548</c:v>
                </c:pt>
                <c:pt idx="683">
                  <c:v>2010.307534246575</c:v>
                </c:pt>
                <c:pt idx="684">
                  <c:v>2010.310273972603</c:v>
                </c:pt>
                <c:pt idx="685">
                  <c:v>2010.31301369863</c:v>
                </c:pt>
                <c:pt idx="686">
                  <c:v>2010.315753424658</c:v>
                </c:pt>
                <c:pt idx="687">
                  <c:v>2010.318493150685</c:v>
                </c:pt>
                <c:pt idx="688">
                  <c:v>2010.321232876712</c:v>
                </c:pt>
                <c:pt idx="689">
                  <c:v>2010.32397260274</c:v>
                </c:pt>
                <c:pt idx="690">
                  <c:v>2010.326712328767</c:v>
                </c:pt>
                <c:pt idx="691">
                  <c:v>2010.329452054795</c:v>
                </c:pt>
                <c:pt idx="692">
                  <c:v>2010.332191780822</c:v>
                </c:pt>
                <c:pt idx="693">
                  <c:v>2010.336073059361</c:v>
                </c:pt>
                <c:pt idx="694">
                  <c:v>2010.338812785388</c:v>
                </c:pt>
                <c:pt idx="695">
                  <c:v>2010.341552511416</c:v>
                </c:pt>
                <c:pt idx="696">
                  <c:v>2010.344292237442</c:v>
                </c:pt>
                <c:pt idx="697">
                  <c:v>2010.34703196347</c:v>
                </c:pt>
                <c:pt idx="698">
                  <c:v>2010.349771689498</c:v>
                </c:pt>
                <c:pt idx="699">
                  <c:v>2010.352511415525</c:v>
                </c:pt>
                <c:pt idx="700">
                  <c:v>2010.355251141553</c:v>
                </c:pt>
                <c:pt idx="701">
                  <c:v>2010.35799086758</c:v>
                </c:pt>
                <c:pt idx="702">
                  <c:v>2010.360730593607</c:v>
                </c:pt>
                <c:pt idx="703">
                  <c:v>2010.363470319634</c:v>
                </c:pt>
                <c:pt idx="704">
                  <c:v>2010.366210045662</c:v>
                </c:pt>
                <c:pt idx="705">
                  <c:v>2010.36894977169</c:v>
                </c:pt>
                <c:pt idx="706">
                  <c:v>2010.371689497717</c:v>
                </c:pt>
                <c:pt idx="707">
                  <c:v>2010.374429223744</c:v>
                </c:pt>
                <c:pt idx="708">
                  <c:v>2010.377168949772</c:v>
                </c:pt>
                <c:pt idx="709">
                  <c:v>2010.3799086758</c:v>
                </c:pt>
                <c:pt idx="710">
                  <c:v>2010.382648401826</c:v>
                </c:pt>
                <c:pt idx="711">
                  <c:v>2010.385388127854</c:v>
                </c:pt>
                <c:pt idx="712">
                  <c:v>2010.388127853881</c:v>
                </c:pt>
                <c:pt idx="713">
                  <c:v>2010.390867579908</c:v>
                </c:pt>
                <c:pt idx="714">
                  <c:v>2010.393607305936</c:v>
                </c:pt>
                <c:pt idx="715">
                  <c:v>2010.396347031963</c:v>
                </c:pt>
                <c:pt idx="716">
                  <c:v>2010.399086757991</c:v>
                </c:pt>
                <c:pt idx="717">
                  <c:v>2010.401826484018</c:v>
                </c:pt>
                <c:pt idx="718">
                  <c:v>2010.404566210046</c:v>
                </c:pt>
                <c:pt idx="719">
                  <c:v>2010.407305936073</c:v>
                </c:pt>
                <c:pt idx="720">
                  <c:v>2010.410045662101</c:v>
                </c:pt>
                <c:pt idx="721">
                  <c:v>2010.412785388128</c:v>
                </c:pt>
                <c:pt idx="722">
                  <c:v>2010.415525114155</c:v>
                </c:pt>
                <c:pt idx="723">
                  <c:v>2010.418264840183</c:v>
                </c:pt>
                <c:pt idx="724">
                  <c:v>2010.419406392694</c:v>
                </c:pt>
                <c:pt idx="725">
                  <c:v>2010.422146118721</c:v>
                </c:pt>
                <c:pt idx="726">
                  <c:v>2010.42488584475</c:v>
                </c:pt>
                <c:pt idx="727">
                  <c:v>2010.427625570777</c:v>
                </c:pt>
                <c:pt idx="728">
                  <c:v>2010.430365296804</c:v>
                </c:pt>
                <c:pt idx="729">
                  <c:v>2010.433105022831</c:v>
                </c:pt>
                <c:pt idx="730">
                  <c:v>2010.435844748858</c:v>
                </c:pt>
                <c:pt idx="731" formatCode="General">
                  <c:v>2010.438584474886</c:v>
                </c:pt>
                <c:pt idx="732" formatCode="General">
                  <c:v>2010.441324200913</c:v>
                </c:pt>
                <c:pt idx="733" formatCode="General">
                  <c:v>2010.444063926941</c:v>
                </c:pt>
                <c:pt idx="734" formatCode="General">
                  <c:v>2010.446803652968</c:v>
                </c:pt>
                <c:pt idx="735" formatCode="General">
                  <c:v>2010.449543378995</c:v>
                </c:pt>
                <c:pt idx="736" formatCode="General">
                  <c:v>2010.452283105023</c:v>
                </c:pt>
                <c:pt idx="737" formatCode="General">
                  <c:v>2010.45502283105</c:v>
                </c:pt>
                <c:pt idx="738" formatCode="General">
                  <c:v>2010.457762557078</c:v>
                </c:pt>
                <c:pt idx="739" formatCode="General">
                  <c:v>2010.460502283105</c:v>
                </c:pt>
                <c:pt idx="740" formatCode="General">
                  <c:v>2010.463242009132</c:v>
                </c:pt>
                <c:pt idx="741" formatCode="General">
                  <c:v>2010.46598173516</c:v>
                </c:pt>
                <c:pt idx="742" formatCode="General">
                  <c:v>2010.468721461188</c:v>
                </c:pt>
                <c:pt idx="743" formatCode="General">
                  <c:v>2010.471461187215</c:v>
                </c:pt>
                <c:pt idx="744" formatCode="General">
                  <c:v>2010.474200913242</c:v>
                </c:pt>
                <c:pt idx="745" formatCode="General">
                  <c:v>2010.47694063927</c:v>
                </c:pt>
                <c:pt idx="746" formatCode="General">
                  <c:v>2010.479680365297</c:v>
                </c:pt>
                <c:pt idx="747" formatCode="General">
                  <c:v>2010.482420091324</c:v>
                </c:pt>
                <c:pt idx="748" formatCode="General">
                  <c:v>2010.485159817352</c:v>
                </c:pt>
                <c:pt idx="749" formatCode="General">
                  <c:v>2010.48789954338</c:v>
                </c:pt>
                <c:pt idx="750" formatCode="General">
                  <c:v>2010.490639269406</c:v>
                </c:pt>
                <c:pt idx="751" formatCode="General">
                  <c:v>2010.493378995434</c:v>
                </c:pt>
                <c:pt idx="752" formatCode="General">
                  <c:v>2010.496118721461</c:v>
                </c:pt>
                <c:pt idx="753" formatCode="General">
                  <c:v>2010.49885844749</c:v>
                </c:pt>
                <c:pt idx="754" formatCode="General">
                  <c:v>2010.502739726028</c:v>
                </c:pt>
                <c:pt idx="755" formatCode="General">
                  <c:v>2010.505479452055</c:v>
                </c:pt>
                <c:pt idx="756" formatCode="General">
                  <c:v>2010.508219178082</c:v>
                </c:pt>
                <c:pt idx="757" formatCode="General">
                  <c:v>2010.51095890411</c:v>
                </c:pt>
                <c:pt idx="758" formatCode="General">
                  <c:v>2010.513698630137</c:v>
                </c:pt>
                <c:pt idx="759" formatCode="General">
                  <c:v>2010.516438356164</c:v>
                </c:pt>
                <c:pt idx="760" formatCode="General">
                  <c:v>2010.519178082192</c:v>
                </c:pt>
                <c:pt idx="761" formatCode="General">
                  <c:v>2010.52191780822</c:v>
                </c:pt>
                <c:pt idx="762" formatCode="General">
                  <c:v>2010.524657534247</c:v>
                </c:pt>
                <c:pt idx="763" formatCode="General">
                  <c:v>2010.527397260274</c:v>
                </c:pt>
                <c:pt idx="764" formatCode="General">
                  <c:v>2010.530136986301</c:v>
                </c:pt>
                <c:pt idx="765" formatCode="General">
                  <c:v>2010.532876712329</c:v>
                </c:pt>
                <c:pt idx="766" formatCode="General">
                  <c:v>2010.535616438356</c:v>
                </c:pt>
                <c:pt idx="767" formatCode="General">
                  <c:v>2010.538356164383</c:v>
                </c:pt>
                <c:pt idx="768" formatCode="General">
                  <c:v>2010.541095890411</c:v>
                </c:pt>
                <c:pt idx="769" formatCode="General">
                  <c:v>2010.543835616438</c:v>
                </c:pt>
                <c:pt idx="770" formatCode="General">
                  <c:v>2010.546575342466</c:v>
                </c:pt>
                <c:pt idx="771" formatCode="General">
                  <c:v>2010.549315068493</c:v>
                </c:pt>
                <c:pt idx="772" formatCode="General">
                  <c:v>2010.55205479452</c:v>
                </c:pt>
                <c:pt idx="773" formatCode="General">
                  <c:v>2010.554794520548</c:v>
                </c:pt>
                <c:pt idx="774" formatCode="General">
                  <c:v>2010.557534246575</c:v>
                </c:pt>
                <c:pt idx="775" formatCode="General">
                  <c:v>2010.560273972603</c:v>
                </c:pt>
                <c:pt idx="776" formatCode="General">
                  <c:v>2010.56301369863</c:v>
                </c:pt>
                <c:pt idx="777" formatCode="General">
                  <c:v>2010.565753424658</c:v>
                </c:pt>
                <c:pt idx="778" formatCode="General">
                  <c:v>2010.568493150685</c:v>
                </c:pt>
                <c:pt idx="779" formatCode="General">
                  <c:v>2010.571232876712</c:v>
                </c:pt>
                <c:pt idx="780" formatCode="General">
                  <c:v>2010.57397260274</c:v>
                </c:pt>
                <c:pt idx="781" formatCode="General">
                  <c:v>2010.576712328767</c:v>
                </c:pt>
                <c:pt idx="782" formatCode="General">
                  <c:v>2010.579452054795</c:v>
                </c:pt>
                <c:pt idx="783" formatCode="General">
                  <c:v>2010.582191780822</c:v>
                </c:pt>
                <c:pt idx="784" formatCode="General">
                  <c:v>2010.584931506849</c:v>
                </c:pt>
                <c:pt idx="785" formatCode="General">
                  <c:v>2010.586073059361</c:v>
                </c:pt>
                <c:pt idx="786" formatCode="General">
                  <c:v>2010.588812785388</c:v>
                </c:pt>
                <c:pt idx="787" formatCode="General">
                  <c:v>2010.591552511416</c:v>
                </c:pt>
                <c:pt idx="788" formatCode="General">
                  <c:v>2010.594292237442</c:v>
                </c:pt>
                <c:pt idx="789" formatCode="General">
                  <c:v>2010.59703196347</c:v>
                </c:pt>
                <c:pt idx="790" formatCode="General">
                  <c:v>2010.599771689498</c:v>
                </c:pt>
                <c:pt idx="791" formatCode="General">
                  <c:v>2010.602511415525</c:v>
                </c:pt>
                <c:pt idx="792" formatCode="General">
                  <c:v>2010.605251141553</c:v>
                </c:pt>
                <c:pt idx="793" formatCode="General">
                  <c:v>2010.60799086758</c:v>
                </c:pt>
                <c:pt idx="794" formatCode="General">
                  <c:v>2010.610730593607</c:v>
                </c:pt>
                <c:pt idx="795" formatCode="General">
                  <c:v>2010.613470319634</c:v>
                </c:pt>
                <c:pt idx="796" formatCode="General">
                  <c:v>2010.616210045662</c:v>
                </c:pt>
                <c:pt idx="797" formatCode="General">
                  <c:v>2010.61894977169</c:v>
                </c:pt>
                <c:pt idx="798" formatCode="General">
                  <c:v>2010.621689497717</c:v>
                </c:pt>
                <c:pt idx="799" formatCode="General">
                  <c:v>2010.624429223744</c:v>
                </c:pt>
                <c:pt idx="800" formatCode="General">
                  <c:v>2010.627168949772</c:v>
                </c:pt>
                <c:pt idx="801" formatCode="General">
                  <c:v>2010.6299086758</c:v>
                </c:pt>
                <c:pt idx="802" formatCode="General">
                  <c:v>2010.632648401826</c:v>
                </c:pt>
                <c:pt idx="803" formatCode="General">
                  <c:v>2010.635388127854</c:v>
                </c:pt>
                <c:pt idx="804" formatCode="General">
                  <c:v>2010.638127853881</c:v>
                </c:pt>
                <c:pt idx="805" formatCode="General">
                  <c:v>2010.640867579908</c:v>
                </c:pt>
                <c:pt idx="806" formatCode="General">
                  <c:v>2010.643607305936</c:v>
                </c:pt>
                <c:pt idx="807" formatCode="General">
                  <c:v>2010.646347031963</c:v>
                </c:pt>
                <c:pt idx="808" formatCode="General">
                  <c:v>2010.649086757991</c:v>
                </c:pt>
                <c:pt idx="809" formatCode="General">
                  <c:v>2010.651826484018</c:v>
                </c:pt>
                <c:pt idx="810" formatCode="General">
                  <c:v>2010.654566210045</c:v>
                </c:pt>
                <c:pt idx="811" formatCode="General">
                  <c:v>2010.657305936073</c:v>
                </c:pt>
                <c:pt idx="812" formatCode="General">
                  <c:v>2010.6600456621</c:v>
                </c:pt>
                <c:pt idx="813" formatCode="General">
                  <c:v>2010.662785388128</c:v>
                </c:pt>
                <c:pt idx="814" formatCode="General">
                  <c:v>2010.665525114155</c:v>
                </c:pt>
                <c:pt idx="815" formatCode="General">
                  <c:v>2010.668264840182</c:v>
                </c:pt>
                <c:pt idx="816" formatCode="General">
                  <c:v>2010.669406392694</c:v>
                </c:pt>
                <c:pt idx="817" formatCode="General">
                  <c:v>2010.672146118721</c:v>
                </c:pt>
                <c:pt idx="818" formatCode="General">
                  <c:v>2010.67488584475</c:v>
                </c:pt>
                <c:pt idx="819" formatCode="General">
                  <c:v>2010.677625570776</c:v>
                </c:pt>
                <c:pt idx="820" formatCode="General">
                  <c:v>2010.680365296804</c:v>
                </c:pt>
                <c:pt idx="821" formatCode="General">
                  <c:v>2010.683105022831</c:v>
                </c:pt>
                <c:pt idx="822" formatCode="General">
                  <c:v>2010.685844748858</c:v>
                </c:pt>
                <c:pt idx="823" formatCode="General">
                  <c:v>2010.688584474886</c:v>
                </c:pt>
                <c:pt idx="824" formatCode="General">
                  <c:v>2010.691324200913</c:v>
                </c:pt>
                <c:pt idx="825" formatCode="General">
                  <c:v>2010.694063926941</c:v>
                </c:pt>
                <c:pt idx="826" formatCode="General">
                  <c:v>2010.696803652968</c:v>
                </c:pt>
                <c:pt idx="827" formatCode="General">
                  <c:v>2010.699543378995</c:v>
                </c:pt>
                <c:pt idx="828" formatCode="General">
                  <c:v>2010.702283105023</c:v>
                </c:pt>
                <c:pt idx="829" formatCode="General">
                  <c:v>2010.70502283105</c:v>
                </c:pt>
                <c:pt idx="830" formatCode="General">
                  <c:v>2010.707762557078</c:v>
                </c:pt>
                <c:pt idx="831" formatCode="General">
                  <c:v>2010.710502283105</c:v>
                </c:pt>
                <c:pt idx="832" formatCode="General">
                  <c:v>2010.713242009132</c:v>
                </c:pt>
                <c:pt idx="833" formatCode="General">
                  <c:v>2010.71598173516</c:v>
                </c:pt>
                <c:pt idx="834" formatCode="General">
                  <c:v>2010.718721461188</c:v>
                </c:pt>
                <c:pt idx="835" formatCode="General">
                  <c:v>2010.721461187215</c:v>
                </c:pt>
                <c:pt idx="836" formatCode="General">
                  <c:v>2010.724200913242</c:v>
                </c:pt>
                <c:pt idx="837" formatCode="General">
                  <c:v>2010.72694063927</c:v>
                </c:pt>
                <c:pt idx="838" formatCode="General">
                  <c:v>2010.729680365297</c:v>
                </c:pt>
                <c:pt idx="839" formatCode="General">
                  <c:v>2010.732420091324</c:v>
                </c:pt>
                <c:pt idx="840" formatCode="General">
                  <c:v>2010.735159817352</c:v>
                </c:pt>
                <c:pt idx="841" formatCode="General">
                  <c:v>2010.73789954338</c:v>
                </c:pt>
                <c:pt idx="842" formatCode="General">
                  <c:v>2010.740639269406</c:v>
                </c:pt>
                <c:pt idx="843" formatCode="General">
                  <c:v>2010.743378995434</c:v>
                </c:pt>
                <c:pt idx="844" formatCode="General">
                  <c:v>2010.746118721461</c:v>
                </c:pt>
                <c:pt idx="845" formatCode="General">
                  <c:v>2010.74885844749</c:v>
                </c:pt>
                <c:pt idx="846" formatCode="General">
                  <c:v>2010.752739726028</c:v>
                </c:pt>
                <c:pt idx="847" formatCode="General">
                  <c:v>2010.755479452055</c:v>
                </c:pt>
                <c:pt idx="848" formatCode="General">
                  <c:v>2010.758219178082</c:v>
                </c:pt>
                <c:pt idx="849" formatCode="General">
                  <c:v>2010.76095890411</c:v>
                </c:pt>
                <c:pt idx="850" formatCode="General">
                  <c:v>2010.763698630137</c:v>
                </c:pt>
                <c:pt idx="851" formatCode="General">
                  <c:v>2010.766438356164</c:v>
                </c:pt>
                <c:pt idx="852" formatCode="General">
                  <c:v>2010.769178082192</c:v>
                </c:pt>
                <c:pt idx="853" formatCode="General">
                  <c:v>2010.77191780822</c:v>
                </c:pt>
                <c:pt idx="854" formatCode="General">
                  <c:v>2010.774657534247</c:v>
                </c:pt>
                <c:pt idx="855" formatCode="General">
                  <c:v>2010.777397260274</c:v>
                </c:pt>
                <c:pt idx="856" formatCode="General">
                  <c:v>2010.780136986301</c:v>
                </c:pt>
                <c:pt idx="857" formatCode="General">
                  <c:v>2010.782876712329</c:v>
                </c:pt>
                <c:pt idx="858" formatCode="General">
                  <c:v>2010.785616438356</c:v>
                </c:pt>
                <c:pt idx="859" formatCode="General">
                  <c:v>2010.788356164383</c:v>
                </c:pt>
                <c:pt idx="860" formatCode="General">
                  <c:v>2010.791095890411</c:v>
                </c:pt>
                <c:pt idx="861" formatCode="General">
                  <c:v>2010.793835616438</c:v>
                </c:pt>
                <c:pt idx="862" formatCode="General">
                  <c:v>2010.796575342466</c:v>
                </c:pt>
                <c:pt idx="863" formatCode="General">
                  <c:v>2010.799315068493</c:v>
                </c:pt>
                <c:pt idx="864" formatCode="General">
                  <c:v>2010.80205479452</c:v>
                </c:pt>
                <c:pt idx="865" formatCode="General">
                  <c:v>2010.804794520548</c:v>
                </c:pt>
                <c:pt idx="866" formatCode="General">
                  <c:v>2010.807534246575</c:v>
                </c:pt>
                <c:pt idx="867" formatCode="General">
                  <c:v>2010.810273972603</c:v>
                </c:pt>
                <c:pt idx="868" formatCode="General">
                  <c:v>2010.81301369863</c:v>
                </c:pt>
                <c:pt idx="869" formatCode="General">
                  <c:v>2010.815753424658</c:v>
                </c:pt>
                <c:pt idx="870" formatCode="General">
                  <c:v>2010.818493150685</c:v>
                </c:pt>
                <c:pt idx="871" formatCode="General">
                  <c:v>2010.821232876712</c:v>
                </c:pt>
                <c:pt idx="872" formatCode="General">
                  <c:v>2010.82397260274</c:v>
                </c:pt>
                <c:pt idx="873" formatCode="General">
                  <c:v>2010.826712328767</c:v>
                </c:pt>
                <c:pt idx="874" formatCode="General">
                  <c:v>2010.829452054795</c:v>
                </c:pt>
                <c:pt idx="875" formatCode="General">
                  <c:v>2010.832191780822</c:v>
                </c:pt>
                <c:pt idx="876" formatCode="General">
                  <c:v>2010.834931506849</c:v>
                </c:pt>
                <c:pt idx="877" formatCode="General">
                  <c:v>2010.836073059361</c:v>
                </c:pt>
                <c:pt idx="878" formatCode="General">
                  <c:v>2010.838812785388</c:v>
                </c:pt>
                <c:pt idx="879" formatCode="General">
                  <c:v>2010.841552511416</c:v>
                </c:pt>
                <c:pt idx="880" formatCode="General">
                  <c:v>2010.844292237442</c:v>
                </c:pt>
                <c:pt idx="881" formatCode="General">
                  <c:v>2010.84703196347</c:v>
                </c:pt>
                <c:pt idx="882" formatCode="General">
                  <c:v>2010.849771689498</c:v>
                </c:pt>
                <c:pt idx="883" formatCode="General">
                  <c:v>2010.852511415525</c:v>
                </c:pt>
                <c:pt idx="884" formatCode="General">
                  <c:v>2010.855251141553</c:v>
                </c:pt>
                <c:pt idx="885" formatCode="General">
                  <c:v>2010.85799086758</c:v>
                </c:pt>
                <c:pt idx="886" formatCode="General">
                  <c:v>2010.860730593607</c:v>
                </c:pt>
                <c:pt idx="887" formatCode="General">
                  <c:v>2010.863470319634</c:v>
                </c:pt>
                <c:pt idx="888" formatCode="General">
                  <c:v>2010.866210045662</c:v>
                </c:pt>
                <c:pt idx="889" formatCode="General">
                  <c:v>2010.86894977169</c:v>
                </c:pt>
                <c:pt idx="890" formatCode="General">
                  <c:v>2010.871689497717</c:v>
                </c:pt>
                <c:pt idx="891" formatCode="General">
                  <c:v>2010.874429223744</c:v>
                </c:pt>
                <c:pt idx="892" formatCode="General">
                  <c:v>2010.877168949772</c:v>
                </c:pt>
                <c:pt idx="893" formatCode="General">
                  <c:v>2010.8799086758</c:v>
                </c:pt>
                <c:pt idx="894" formatCode="General">
                  <c:v>2010.882648401826</c:v>
                </c:pt>
                <c:pt idx="895" formatCode="General">
                  <c:v>2010.885388127854</c:v>
                </c:pt>
                <c:pt idx="896" formatCode="General">
                  <c:v>2010.888127853881</c:v>
                </c:pt>
                <c:pt idx="897" formatCode="General">
                  <c:v>2010.890867579908</c:v>
                </c:pt>
                <c:pt idx="898" formatCode="General">
                  <c:v>2010.893607305936</c:v>
                </c:pt>
                <c:pt idx="899" formatCode="General">
                  <c:v>2010.896347031963</c:v>
                </c:pt>
                <c:pt idx="900" formatCode="General">
                  <c:v>2010.899086757991</c:v>
                </c:pt>
                <c:pt idx="901" formatCode="General">
                  <c:v>2010.901826484018</c:v>
                </c:pt>
                <c:pt idx="902" formatCode="General">
                  <c:v>2010.904566210046</c:v>
                </c:pt>
                <c:pt idx="903" formatCode="General">
                  <c:v>2010.907305936073</c:v>
                </c:pt>
                <c:pt idx="904" formatCode="General">
                  <c:v>2010.910045662101</c:v>
                </c:pt>
                <c:pt idx="905" formatCode="General">
                  <c:v>2010.912785388128</c:v>
                </c:pt>
                <c:pt idx="906" formatCode="General">
                  <c:v>2010.915525114155</c:v>
                </c:pt>
                <c:pt idx="907" formatCode="General">
                  <c:v>2010.919406392694</c:v>
                </c:pt>
                <c:pt idx="908" formatCode="General">
                  <c:v>2010.922146118721</c:v>
                </c:pt>
                <c:pt idx="909" formatCode="General">
                  <c:v>2010.92488584475</c:v>
                </c:pt>
                <c:pt idx="910" formatCode="General">
                  <c:v>2010.927625570777</c:v>
                </c:pt>
                <c:pt idx="911" formatCode="General">
                  <c:v>2010.930365296804</c:v>
                </c:pt>
                <c:pt idx="912" formatCode="General">
                  <c:v>2010.933105022831</c:v>
                </c:pt>
                <c:pt idx="913" formatCode="General">
                  <c:v>2010.935844748858</c:v>
                </c:pt>
                <c:pt idx="914" formatCode="General">
                  <c:v>2010.938584474886</c:v>
                </c:pt>
                <c:pt idx="915" formatCode="General">
                  <c:v>2010.941324200913</c:v>
                </c:pt>
                <c:pt idx="916" formatCode="General">
                  <c:v>2010.944063926941</c:v>
                </c:pt>
                <c:pt idx="917" formatCode="General">
                  <c:v>2010.946803652968</c:v>
                </c:pt>
                <c:pt idx="918" formatCode="General">
                  <c:v>2010.949543378995</c:v>
                </c:pt>
                <c:pt idx="919" formatCode="General">
                  <c:v>2010.952283105023</c:v>
                </c:pt>
                <c:pt idx="920" formatCode="General">
                  <c:v>2010.95502283105</c:v>
                </c:pt>
                <c:pt idx="921" formatCode="General">
                  <c:v>2010.957762557078</c:v>
                </c:pt>
                <c:pt idx="922" formatCode="General">
                  <c:v>2010.960502283105</c:v>
                </c:pt>
                <c:pt idx="923" formatCode="General">
                  <c:v>2010.963242009132</c:v>
                </c:pt>
                <c:pt idx="924" formatCode="General">
                  <c:v>2010.96598173516</c:v>
                </c:pt>
                <c:pt idx="925" formatCode="General">
                  <c:v>2010.968721461188</c:v>
                </c:pt>
                <c:pt idx="926" formatCode="General">
                  <c:v>2010.971461187215</c:v>
                </c:pt>
                <c:pt idx="927" formatCode="General">
                  <c:v>2010.974200913242</c:v>
                </c:pt>
                <c:pt idx="928" formatCode="General">
                  <c:v>2010.97694063927</c:v>
                </c:pt>
                <c:pt idx="929" formatCode="General">
                  <c:v>2010.979680365297</c:v>
                </c:pt>
                <c:pt idx="930" formatCode="General">
                  <c:v>2010.982420091324</c:v>
                </c:pt>
                <c:pt idx="931" formatCode="General">
                  <c:v>2010.985159817352</c:v>
                </c:pt>
                <c:pt idx="932" formatCode="General">
                  <c:v>2010.98789954338</c:v>
                </c:pt>
                <c:pt idx="933" formatCode="General">
                  <c:v>2010.990639269406</c:v>
                </c:pt>
                <c:pt idx="934" formatCode="General">
                  <c:v>2010.993378995434</c:v>
                </c:pt>
                <c:pt idx="935" formatCode="General">
                  <c:v>2010.996118721461</c:v>
                </c:pt>
                <c:pt idx="936" formatCode="General">
                  <c:v>2010.99885844749</c:v>
                </c:pt>
                <c:pt idx="937" formatCode="General">
                  <c:v>2011.001598173516</c:v>
                </c:pt>
                <c:pt idx="938" formatCode="General">
                  <c:v>2011.002739726028</c:v>
                </c:pt>
                <c:pt idx="939" formatCode="General">
                  <c:v>2011.005479452055</c:v>
                </c:pt>
                <c:pt idx="940" formatCode="General">
                  <c:v>2011.008219178082</c:v>
                </c:pt>
                <c:pt idx="941" formatCode="General">
                  <c:v>2011.01095890411</c:v>
                </c:pt>
                <c:pt idx="942" formatCode="General">
                  <c:v>2011.013698630137</c:v>
                </c:pt>
                <c:pt idx="943" formatCode="General">
                  <c:v>2011.016438356164</c:v>
                </c:pt>
                <c:pt idx="944" formatCode="General">
                  <c:v>2011.019178082192</c:v>
                </c:pt>
                <c:pt idx="945" formatCode="General">
                  <c:v>2011.02191780822</c:v>
                </c:pt>
                <c:pt idx="946" formatCode="General">
                  <c:v>2011.024657534247</c:v>
                </c:pt>
                <c:pt idx="947" formatCode="General">
                  <c:v>2011.027397260274</c:v>
                </c:pt>
                <c:pt idx="948" formatCode="General">
                  <c:v>2011.030136986301</c:v>
                </c:pt>
                <c:pt idx="949" formatCode="General">
                  <c:v>2011.032876712329</c:v>
                </c:pt>
                <c:pt idx="950" formatCode="General">
                  <c:v>2011.035616438356</c:v>
                </c:pt>
                <c:pt idx="951" formatCode="General">
                  <c:v>2011.038356164383</c:v>
                </c:pt>
                <c:pt idx="952" formatCode="General">
                  <c:v>2011.041095890411</c:v>
                </c:pt>
                <c:pt idx="953" formatCode="General">
                  <c:v>2011.043835616438</c:v>
                </c:pt>
                <c:pt idx="954" formatCode="General">
                  <c:v>2011.046575342466</c:v>
                </c:pt>
                <c:pt idx="955" formatCode="General">
                  <c:v>2011.049315068493</c:v>
                </c:pt>
                <c:pt idx="956" formatCode="General">
                  <c:v>2011.05205479452</c:v>
                </c:pt>
                <c:pt idx="957" formatCode="General">
                  <c:v>2011.054794520548</c:v>
                </c:pt>
                <c:pt idx="958" formatCode="General">
                  <c:v>2011.057534246575</c:v>
                </c:pt>
                <c:pt idx="959" formatCode="General">
                  <c:v>2011.060273972603</c:v>
                </c:pt>
                <c:pt idx="960" formatCode="General">
                  <c:v>2011.06301369863</c:v>
                </c:pt>
                <c:pt idx="961" formatCode="General">
                  <c:v>2011.065753424658</c:v>
                </c:pt>
                <c:pt idx="962" formatCode="General">
                  <c:v>2011.068493150685</c:v>
                </c:pt>
                <c:pt idx="963" formatCode="General">
                  <c:v>2011.071232876712</c:v>
                </c:pt>
                <c:pt idx="964" formatCode="General">
                  <c:v>2011.07397260274</c:v>
                </c:pt>
                <c:pt idx="965" formatCode="General">
                  <c:v>2011.076712328767</c:v>
                </c:pt>
                <c:pt idx="966" formatCode="General">
                  <c:v>2011.079452054795</c:v>
                </c:pt>
                <c:pt idx="967" formatCode="General">
                  <c:v>2011.082191780822</c:v>
                </c:pt>
                <c:pt idx="968" formatCode="General">
                  <c:v>2011.084931506849</c:v>
                </c:pt>
                <c:pt idx="969" formatCode="General">
                  <c:v>2011.086073059361</c:v>
                </c:pt>
                <c:pt idx="970" formatCode="General">
                  <c:v>2011.088812785388</c:v>
                </c:pt>
                <c:pt idx="971" formatCode="General">
                  <c:v>2011.091552511416</c:v>
                </c:pt>
                <c:pt idx="972" formatCode="General">
                  <c:v>2011.094292237442</c:v>
                </c:pt>
                <c:pt idx="973" formatCode="General">
                  <c:v>2011.09703196347</c:v>
                </c:pt>
                <c:pt idx="974" formatCode="General">
                  <c:v>2011.099771689498</c:v>
                </c:pt>
                <c:pt idx="975" formatCode="General">
                  <c:v>2011.102511415525</c:v>
                </c:pt>
                <c:pt idx="976" formatCode="General">
                  <c:v>2011.105251141553</c:v>
                </c:pt>
                <c:pt idx="977" formatCode="General">
                  <c:v>2011.10799086758</c:v>
                </c:pt>
                <c:pt idx="978" formatCode="General">
                  <c:v>2011.110730593607</c:v>
                </c:pt>
                <c:pt idx="979" formatCode="General">
                  <c:v>2011.113470319634</c:v>
                </c:pt>
                <c:pt idx="980" formatCode="General">
                  <c:v>2011.116210045662</c:v>
                </c:pt>
                <c:pt idx="981" formatCode="General">
                  <c:v>2011.11894977169</c:v>
                </c:pt>
                <c:pt idx="982" formatCode="General">
                  <c:v>2011.121689497717</c:v>
                </c:pt>
                <c:pt idx="983" formatCode="General">
                  <c:v>2011.124429223744</c:v>
                </c:pt>
                <c:pt idx="984" formatCode="General">
                  <c:v>2011.127168949772</c:v>
                </c:pt>
                <c:pt idx="985" formatCode="General">
                  <c:v>2011.1299086758</c:v>
                </c:pt>
                <c:pt idx="986" formatCode="General">
                  <c:v>2011.132648401826</c:v>
                </c:pt>
                <c:pt idx="987" formatCode="General">
                  <c:v>2011.135388127854</c:v>
                </c:pt>
                <c:pt idx="988" formatCode="General">
                  <c:v>2011.138127853881</c:v>
                </c:pt>
                <c:pt idx="989" formatCode="General">
                  <c:v>2011.140867579908</c:v>
                </c:pt>
                <c:pt idx="990" formatCode="General">
                  <c:v>2011.143607305936</c:v>
                </c:pt>
                <c:pt idx="991" formatCode="General">
                  <c:v>2011.146347031963</c:v>
                </c:pt>
                <c:pt idx="992" formatCode="General">
                  <c:v>2011.149086757991</c:v>
                </c:pt>
                <c:pt idx="993" formatCode="General">
                  <c:v>2011.151826484018</c:v>
                </c:pt>
                <c:pt idx="994" formatCode="General">
                  <c:v>2011.154566210045</c:v>
                </c:pt>
                <c:pt idx="995" formatCode="General">
                  <c:v>2011.157305936073</c:v>
                </c:pt>
                <c:pt idx="996" formatCode="General">
                  <c:v>2011.1600456621</c:v>
                </c:pt>
                <c:pt idx="997" formatCode="General">
                  <c:v>2011.169406392694</c:v>
                </c:pt>
                <c:pt idx="998" formatCode="General">
                  <c:v>2011.172146118721</c:v>
                </c:pt>
                <c:pt idx="999" formatCode="General">
                  <c:v>2011.17488584475</c:v>
                </c:pt>
                <c:pt idx="1000" formatCode="General">
                  <c:v>2011.177625570776</c:v>
                </c:pt>
                <c:pt idx="1001" formatCode="General">
                  <c:v>2011.180365296804</c:v>
                </c:pt>
                <c:pt idx="1002" formatCode="General">
                  <c:v>2011.183105022831</c:v>
                </c:pt>
                <c:pt idx="1003" formatCode="General">
                  <c:v>2011.185844748858</c:v>
                </c:pt>
                <c:pt idx="1004" formatCode="General">
                  <c:v>2011.188584474886</c:v>
                </c:pt>
                <c:pt idx="1005" formatCode="General">
                  <c:v>2011.191324200913</c:v>
                </c:pt>
                <c:pt idx="1006" formatCode="General">
                  <c:v>2011.194063926941</c:v>
                </c:pt>
                <c:pt idx="1007" formatCode="General">
                  <c:v>2011.196803652968</c:v>
                </c:pt>
                <c:pt idx="1008" formatCode="General">
                  <c:v>2011.199543378995</c:v>
                </c:pt>
                <c:pt idx="1009" formatCode="General">
                  <c:v>2011.202283105023</c:v>
                </c:pt>
                <c:pt idx="1010" formatCode="General">
                  <c:v>2011.20502283105</c:v>
                </c:pt>
                <c:pt idx="1011" formatCode="General">
                  <c:v>2011.207762557078</c:v>
                </c:pt>
                <c:pt idx="1012" formatCode="General">
                  <c:v>2011.210502283105</c:v>
                </c:pt>
                <c:pt idx="1013" formatCode="General">
                  <c:v>2011.213242009132</c:v>
                </c:pt>
                <c:pt idx="1014" formatCode="General">
                  <c:v>2011.21598173516</c:v>
                </c:pt>
                <c:pt idx="1015" formatCode="General">
                  <c:v>2011.218721461188</c:v>
                </c:pt>
                <c:pt idx="1016" formatCode="General">
                  <c:v>2011.221461187215</c:v>
                </c:pt>
                <c:pt idx="1017" formatCode="General">
                  <c:v>2011.224200913242</c:v>
                </c:pt>
                <c:pt idx="1018" formatCode="General">
                  <c:v>2011.22694063927</c:v>
                </c:pt>
                <c:pt idx="1019" formatCode="General">
                  <c:v>2011.229680365297</c:v>
                </c:pt>
                <c:pt idx="1020" formatCode="General">
                  <c:v>2011.232420091324</c:v>
                </c:pt>
                <c:pt idx="1021" formatCode="General">
                  <c:v>2011.235159817352</c:v>
                </c:pt>
                <c:pt idx="1022" formatCode="General">
                  <c:v>2011.23789954338</c:v>
                </c:pt>
                <c:pt idx="1023" formatCode="General">
                  <c:v>2011.240639269406</c:v>
                </c:pt>
                <c:pt idx="1024" formatCode="General">
                  <c:v>2011.243378995434</c:v>
                </c:pt>
                <c:pt idx="1025" formatCode="General">
                  <c:v>2011.246118721461</c:v>
                </c:pt>
                <c:pt idx="1026" formatCode="General">
                  <c:v>2011.24885844749</c:v>
                </c:pt>
                <c:pt idx="1027" formatCode="General">
                  <c:v>2011.251598173516</c:v>
                </c:pt>
                <c:pt idx="1028" formatCode="General">
                  <c:v>2011.252739726028</c:v>
                </c:pt>
                <c:pt idx="1029" formatCode="General">
                  <c:v>2011.255479452055</c:v>
                </c:pt>
                <c:pt idx="1030" formatCode="General">
                  <c:v>2011.258219178082</c:v>
                </c:pt>
                <c:pt idx="1031" formatCode="General">
                  <c:v>2011.26095890411</c:v>
                </c:pt>
                <c:pt idx="1032" formatCode="General">
                  <c:v>2011.263698630137</c:v>
                </c:pt>
                <c:pt idx="1033" formatCode="General">
                  <c:v>2011.266438356164</c:v>
                </c:pt>
                <c:pt idx="1034" formatCode="General">
                  <c:v>2011.269178082192</c:v>
                </c:pt>
                <c:pt idx="1035" formatCode="General">
                  <c:v>2011.27191780822</c:v>
                </c:pt>
                <c:pt idx="1036" formatCode="General">
                  <c:v>2011.274657534247</c:v>
                </c:pt>
                <c:pt idx="1037" formatCode="General">
                  <c:v>2011.277397260274</c:v>
                </c:pt>
                <c:pt idx="1038" formatCode="General">
                  <c:v>2011.280136986301</c:v>
                </c:pt>
                <c:pt idx="1039" formatCode="General">
                  <c:v>2011.282876712329</c:v>
                </c:pt>
                <c:pt idx="1040" formatCode="General">
                  <c:v>2011.285616438356</c:v>
                </c:pt>
                <c:pt idx="1041" formatCode="General">
                  <c:v>2011.288356164383</c:v>
                </c:pt>
                <c:pt idx="1042" formatCode="General">
                  <c:v>2011.291095890411</c:v>
                </c:pt>
                <c:pt idx="1043" formatCode="General">
                  <c:v>2011.293835616438</c:v>
                </c:pt>
                <c:pt idx="1044" formatCode="General">
                  <c:v>2011.296575342466</c:v>
                </c:pt>
                <c:pt idx="1045" formatCode="General">
                  <c:v>2011.299315068493</c:v>
                </c:pt>
                <c:pt idx="1046" formatCode="General">
                  <c:v>2011.30205479452</c:v>
                </c:pt>
                <c:pt idx="1047" formatCode="General">
                  <c:v>2011.304794520548</c:v>
                </c:pt>
                <c:pt idx="1048" formatCode="General">
                  <c:v>2011.307534246575</c:v>
                </c:pt>
                <c:pt idx="1049" formatCode="General">
                  <c:v>2011.310273972603</c:v>
                </c:pt>
                <c:pt idx="1050" formatCode="General">
                  <c:v>2011.31301369863</c:v>
                </c:pt>
                <c:pt idx="1051" formatCode="General">
                  <c:v>2011.315753424658</c:v>
                </c:pt>
                <c:pt idx="1052" formatCode="General">
                  <c:v>2011.318493150685</c:v>
                </c:pt>
                <c:pt idx="1053" formatCode="General">
                  <c:v>2011.321232876712</c:v>
                </c:pt>
                <c:pt idx="1054" formatCode="General">
                  <c:v>2011.32397260274</c:v>
                </c:pt>
                <c:pt idx="1055" formatCode="General">
                  <c:v>2011.326712328767</c:v>
                </c:pt>
                <c:pt idx="1056" formatCode="General">
                  <c:v>2011.329452054795</c:v>
                </c:pt>
                <c:pt idx="1057" formatCode="General">
                  <c:v>2011.332191780822</c:v>
                </c:pt>
                <c:pt idx="1058" formatCode="General">
                  <c:v>2011.336073059361</c:v>
                </c:pt>
                <c:pt idx="1059" formatCode="General">
                  <c:v>2011.338812785388</c:v>
                </c:pt>
                <c:pt idx="1060" formatCode="General">
                  <c:v>2011.341552511416</c:v>
                </c:pt>
                <c:pt idx="1061" formatCode="General">
                  <c:v>2011.344292237442</c:v>
                </c:pt>
                <c:pt idx="1062" formatCode="General">
                  <c:v>2011.34703196347</c:v>
                </c:pt>
                <c:pt idx="1063" formatCode="General">
                  <c:v>2011.349771689498</c:v>
                </c:pt>
                <c:pt idx="1064" formatCode="General">
                  <c:v>2011.352511415525</c:v>
                </c:pt>
                <c:pt idx="1065" formatCode="General">
                  <c:v>2011.355251141553</c:v>
                </c:pt>
                <c:pt idx="1066" formatCode="General">
                  <c:v>2011.35799086758</c:v>
                </c:pt>
                <c:pt idx="1067" formatCode="General">
                  <c:v>2011.360730593607</c:v>
                </c:pt>
                <c:pt idx="1068" formatCode="General">
                  <c:v>2011.363470319634</c:v>
                </c:pt>
                <c:pt idx="1069" formatCode="General">
                  <c:v>2011.366210045662</c:v>
                </c:pt>
                <c:pt idx="1070" formatCode="General">
                  <c:v>2011.36894977169</c:v>
                </c:pt>
                <c:pt idx="1071" formatCode="General">
                  <c:v>2011.371689497717</c:v>
                </c:pt>
                <c:pt idx="1072" formatCode="General">
                  <c:v>2011.374429223744</c:v>
                </c:pt>
                <c:pt idx="1073" formatCode="General">
                  <c:v>2011.377168949772</c:v>
                </c:pt>
                <c:pt idx="1074" formatCode="General">
                  <c:v>2011.3799086758</c:v>
                </c:pt>
                <c:pt idx="1075" formatCode="General">
                  <c:v>2011.382648401826</c:v>
                </c:pt>
                <c:pt idx="1076" formatCode="General">
                  <c:v>2011.385388127854</c:v>
                </c:pt>
                <c:pt idx="1077" formatCode="General">
                  <c:v>2011.388127853881</c:v>
                </c:pt>
                <c:pt idx="1078" formatCode="General">
                  <c:v>2011.390867579908</c:v>
                </c:pt>
                <c:pt idx="1079" formatCode="General">
                  <c:v>2011.393607305936</c:v>
                </c:pt>
                <c:pt idx="1080" formatCode="General">
                  <c:v>2011.396347031963</c:v>
                </c:pt>
                <c:pt idx="1081" formatCode="General">
                  <c:v>2011.399086757991</c:v>
                </c:pt>
                <c:pt idx="1082" formatCode="General">
                  <c:v>2011.401826484018</c:v>
                </c:pt>
                <c:pt idx="1083" formatCode="General">
                  <c:v>2011.404566210046</c:v>
                </c:pt>
                <c:pt idx="1084" formatCode="General">
                  <c:v>2011.407305936073</c:v>
                </c:pt>
                <c:pt idx="1085" formatCode="General">
                  <c:v>2011.410045662101</c:v>
                </c:pt>
                <c:pt idx="1086" formatCode="General">
                  <c:v>2011.412785388128</c:v>
                </c:pt>
                <c:pt idx="1087" formatCode="General">
                  <c:v>2011.415525114155</c:v>
                </c:pt>
                <c:pt idx="1088" formatCode="General">
                  <c:v>2011.418264840183</c:v>
                </c:pt>
                <c:pt idx="1089" formatCode="General">
                  <c:v>2011.419406392694</c:v>
                </c:pt>
                <c:pt idx="1090" formatCode="General">
                  <c:v>2011.422146118721</c:v>
                </c:pt>
                <c:pt idx="1091" formatCode="General">
                  <c:v>2011.42488584475</c:v>
                </c:pt>
                <c:pt idx="1092" formatCode="General">
                  <c:v>2011.427625570777</c:v>
                </c:pt>
                <c:pt idx="1093" formatCode="General">
                  <c:v>2011.430365296804</c:v>
                </c:pt>
                <c:pt idx="1094" formatCode="General">
                  <c:v>2011.433105022831</c:v>
                </c:pt>
                <c:pt idx="1095" formatCode="General">
                  <c:v>2011.435844748858</c:v>
                </c:pt>
                <c:pt idx="1096" formatCode="General">
                  <c:v>2011.438584474886</c:v>
                </c:pt>
                <c:pt idx="1097" formatCode="General">
                  <c:v>2011.441324200913</c:v>
                </c:pt>
                <c:pt idx="1098" formatCode="General">
                  <c:v>2011.444063926941</c:v>
                </c:pt>
                <c:pt idx="1099" formatCode="General">
                  <c:v>2011.446803652968</c:v>
                </c:pt>
                <c:pt idx="1100" formatCode="General">
                  <c:v>2011.449543378995</c:v>
                </c:pt>
                <c:pt idx="1101" formatCode="General">
                  <c:v>2011.452283105023</c:v>
                </c:pt>
                <c:pt idx="1102" formatCode="General">
                  <c:v>2011.45502283105</c:v>
                </c:pt>
                <c:pt idx="1103" formatCode="General">
                  <c:v>2011.457762557078</c:v>
                </c:pt>
                <c:pt idx="1104" formatCode="General">
                  <c:v>2011.460502283105</c:v>
                </c:pt>
                <c:pt idx="1105" formatCode="General">
                  <c:v>2011.463242009132</c:v>
                </c:pt>
                <c:pt idx="1106" formatCode="General">
                  <c:v>2011.46598173516</c:v>
                </c:pt>
                <c:pt idx="1107" formatCode="General">
                  <c:v>2011.468721461188</c:v>
                </c:pt>
                <c:pt idx="1108" formatCode="General">
                  <c:v>2011.471461187215</c:v>
                </c:pt>
                <c:pt idx="1109" formatCode="General">
                  <c:v>2011.474200913242</c:v>
                </c:pt>
                <c:pt idx="1110" formatCode="General">
                  <c:v>2011.47694063927</c:v>
                </c:pt>
                <c:pt idx="1111" formatCode="General">
                  <c:v>2011.479680365297</c:v>
                </c:pt>
                <c:pt idx="1112" formatCode="General">
                  <c:v>2011.482420091324</c:v>
                </c:pt>
                <c:pt idx="1113" formatCode="General">
                  <c:v>2011.485159817352</c:v>
                </c:pt>
                <c:pt idx="1114" formatCode="General">
                  <c:v>2011.48789954338</c:v>
                </c:pt>
                <c:pt idx="1115" formatCode="General">
                  <c:v>2011.490639269406</c:v>
                </c:pt>
                <c:pt idx="1116" formatCode="General">
                  <c:v>2011.493378995434</c:v>
                </c:pt>
                <c:pt idx="1117" formatCode="General">
                  <c:v>2011.496118721461</c:v>
                </c:pt>
                <c:pt idx="1118" formatCode="General">
                  <c:v>2011.49885844749</c:v>
                </c:pt>
                <c:pt idx="1119" formatCode="General">
                  <c:v>2011.502739726028</c:v>
                </c:pt>
                <c:pt idx="1120" formatCode="General">
                  <c:v>2011.505479452055</c:v>
                </c:pt>
                <c:pt idx="1121" formatCode="General">
                  <c:v>2011.508219178082</c:v>
                </c:pt>
                <c:pt idx="1122" formatCode="General">
                  <c:v>2011.51095890411</c:v>
                </c:pt>
                <c:pt idx="1123" formatCode="General">
                  <c:v>2011.513698630137</c:v>
                </c:pt>
                <c:pt idx="1124" formatCode="General">
                  <c:v>2011.516438356164</c:v>
                </c:pt>
                <c:pt idx="1125" formatCode="General">
                  <c:v>2011.519178082192</c:v>
                </c:pt>
                <c:pt idx="1126" formatCode="General">
                  <c:v>2011.52191780822</c:v>
                </c:pt>
                <c:pt idx="1127" formatCode="General">
                  <c:v>2011.524657534247</c:v>
                </c:pt>
                <c:pt idx="1128" formatCode="General">
                  <c:v>2011.527397260274</c:v>
                </c:pt>
                <c:pt idx="1129" formatCode="General">
                  <c:v>2011.530136986301</c:v>
                </c:pt>
                <c:pt idx="1130" formatCode="General">
                  <c:v>2011.532876712329</c:v>
                </c:pt>
                <c:pt idx="1131" formatCode="General">
                  <c:v>2011.535616438356</c:v>
                </c:pt>
                <c:pt idx="1132" formatCode="General">
                  <c:v>2011.538356164383</c:v>
                </c:pt>
                <c:pt idx="1133" formatCode="General">
                  <c:v>2011.541095890411</c:v>
                </c:pt>
                <c:pt idx="1134" formatCode="General">
                  <c:v>2011.543835616438</c:v>
                </c:pt>
                <c:pt idx="1135" formatCode="General">
                  <c:v>2011.546575342466</c:v>
                </c:pt>
                <c:pt idx="1136" formatCode="General">
                  <c:v>2011.549315068493</c:v>
                </c:pt>
                <c:pt idx="1137" formatCode="General">
                  <c:v>2011.55205479452</c:v>
                </c:pt>
                <c:pt idx="1138" formatCode="General">
                  <c:v>2011.554794520548</c:v>
                </c:pt>
                <c:pt idx="1139" formatCode="General">
                  <c:v>2011.557534246575</c:v>
                </c:pt>
                <c:pt idx="1140" formatCode="General">
                  <c:v>2011.560273972603</c:v>
                </c:pt>
                <c:pt idx="1141" formatCode="General">
                  <c:v>2011.56301369863</c:v>
                </c:pt>
                <c:pt idx="1142" formatCode="General">
                  <c:v>2011.565753424658</c:v>
                </c:pt>
                <c:pt idx="1143" formatCode="General">
                  <c:v>2011.568493150685</c:v>
                </c:pt>
                <c:pt idx="1144" formatCode="General">
                  <c:v>2011.571232876712</c:v>
                </c:pt>
                <c:pt idx="1145" formatCode="General">
                  <c:v>2011.57397260274</c:v>
                </c:pt>
                <c:pt idx="1146" formatCode="General">
                  <c:v>2011.576712328767</c:v>
                </c:pt>
                <c:pt idx="1147" formatCode="General">
                  <c:v>2011.579452054795</c:v>
                </c:pt>
                <c:pt idx="1148" formatCode="General">
                  <c:v>2011.582191780822</c:v>
                </c:pt>
                <c:pt idx="1149" formatCode="General">
                  <c:v>2011.584931506849</c:v>
                </c:pt>
                <c:pt idx="1150" formatCode="General">
                  <c:v>2011.586073059361</c:v>
                </c:pt>
                <c:pt idx="1151" formatCode="General">
                  <c:v>2011.588812785388</c:v>
                </c:pt>
                <c:pt idx="1152" formatCode="General">
                  <c:v>2011.591552511416</c:v>
                </c:pt>
                <c:pt idx="1153" formatCode="General">
                  <c:v>2011.594292237442</c:v>
                </c:pt>
                <c:pt idx="1154" formatCode="General">
                  <c:v>2011.59703196347</c:v>
                </c:pt>
                <c:pt idx="1155" formatCode="General">
                  <c:v>2011.599771689498</c:v>
                </c:pt>
                <c:pt idx="1156" formatCode="General">
                  <c:v>2011.602511415525</c:v>
                </c:pt>
                <c:pt idx="1157" formatCode="General">
                  <c:v>2011.605251141553</c:v>
                </c:pt>
                <c:pt idx="1158" formatCode="General">
                  <c:v>2011.60799086758</c:v>
                </c:pt>
                <c:pt idx="1159" formatCode="General">
                  <c:v>2011.610730593607</c:v>
                </c:pt>
                <c:pt idx="1160" formatCode="General">
                  <c:v>2011.613470319634</c:v>
                </c:pt>
                <c:pt idx="1161" formatCode="General">
                  <c:v>2011.616210045662</c:v>
                </c:pt>
                <c:pt idx="1162" formatCode="General">
                  <c:v>2011.61894977169</c:v>
                </c:pt>
                <c:pt idx="1163" formatCode="General">
                  <c:v>2011.621689497717</c:v>
                </c:pt>
                <c:pt idx="1164" formatCode="General">
                  <c:v>2011.624429223744</c:v>
                </c:pt>
                <c:pt idx="1165" formatCode="General">
                  <c:v>2011.627168949772</c:v>
                </c:pt>
                <c:pt idx="1166" formatCode="General">
                  <c:v>2011.6299086758</c:v>
                </c:pt>
                <c:pt idx="1167" formatCode="General">
                  <c:v>2011.632648401826</c:v>
                </c:pt>
                <c:pt idx="1168" formatCode="General">
                  <c:v>2011.635388127854</c:v>
                </c:pt>
                <c:pt idx="1169" formatCode="General">
                  <c:v>2011.638127853881</c:v>
                </c:pt>
                <c:pt idx="1170" formatCode="General">
                  <c:v>2011.640867579908</c:v>
                </c:pt>
                <c:pt idx="1171" formatCode="General">
                  <c:v>2011.643607305936</c:v>
                </c:pt>
                <c:pt idx="1172" formatCode="General">
                  <c:v>2011.646347031963</c:v>
                </c:pt>
                <c:pt idx="1173" formatCode="General">
                  <c:v>2011.649086757991</c:v>
                </c:pt>
                <c:pt idx="1174" formatCode="General">
                  <c:v>2011.651826484018</c:v>
                </c:pt>
                <c:pt idx="1175" formatCode="General">
                  <c:v>2011.654566210045</c:v>
                </c:pt>
                <c:pt idx="1176" formatCode="General">
                  <c:v>2011.657305936073</c:v>
                </c:pt>
                <c:pt idx="1177" formatCode="General">
                  <c:v>2011.6600456621</c:v>
                </c:pt>
                <c:pt idx="1178" formatCode="General">
                  <c:v>2011.662785388128</c:v>
                </c:pt>
                <c:pt idx="1179" formatCode="General">
                  <c:v>2011.665525114155</c:v>
                </c:pt>
                <c:pt idx="1180" formatCode="General">
                  <c:v>2011.668264840182</c:v>
                </c:pt>
                <c:pt idx="1181" formatCode="General">
                  <c:v>2011.669406392694</c:v>
                </c:pt>
                <c:pt idx="1182" formatCode="General">
                  <c:v>2011.672146118721</c:v>
                </c:pt>
                <c:pt idx="1183" formatCode="General">
                  <c:v>2011.67488584475</c:v>
                </c:pt>
                <c:pt idx="1184" formatCode="General">
                  <c:v>2011.677625570776</c:v>
                </c:pt>
                <c:pt idx="1185" formatCode="General">
                  <c:v>2011.680365296804</c:v>
                </c:pt>
                <c:pt idx="1186" formatCode="General">
                  <c:v>2011.683105022831</c:v>
                </c:pt>
                <c:pt idx="1187" formatCode="General">
                  <c:v>2011.685844748858</c:v>
                </c:pt>
                <c:pt idx="1188" formatCode="General">
                  <c:v>2011.688584474886</c:v>
                </c:pt>
                <c:pt idx="1189" formatCode="General">
                  <c:v>2011.691324200913</c:v>
                </c:pt>
                <c:pt idx="1190" formatCode="General">
                  <c:v>2011.694063926941</c:v>
                </c:pt>
                <c:pt idx="1191" formatCode="General">
                  <c:v>2011.696803652968</c:v>
                </c:pt>
                <c:pt idx="1192" formatCode="General">
                  <c:v>2011.699543378995</c:v>
                </c:pt>
                <c:pt idx="1193" formatCode="General">
                  <c:v>2011.702283105023</c:v>
                </c:pt>
                <c:pt idx="1194" formatCode="General">
                  <c:v>2011.70502283105</c:v>
                </c:pt>
                <c:pt idx="1195" formatCode="General">
                  <c:v>2011.707762557078</c:v>
                </c:pt>
                <c:pt idx="1196" formatCode="General">
                  <c:v>2011.710502283105</c:v>
                </c:pt>
                <c:pt idx="1197" formatCode="General">
                  <c:v>2011.713242009132</c:v>
                </c:pt>
                <c:pt idx="1198" formatCode="General">
                  <c:v>2011.71598173516</c:v>
                </c:pt>
                <c:pt idx="1199" formatCode="General">
                  <c:v>2011.718721461188</c:v>
                </c:pt>
                <c:pt idx="1200" formatCode="General">
                  <c:v>2011.721461187215</c:v>
                </c:pt>
                <c:pt idx="1201" formatCode="General">
                  <c:v>2011.724200913242</c:v>
                </c:pt>
                <c:pt idx="1202" formatCode="General">
                  <c:v>2011.72694063927</c:v>
                </c:pt>
                <c:pt idx="1203" formatCode="General">
                  <c:v>2011.729680365297</c:v>
                </c:pt>
                <c:pt idx="1204" formatCode="General">
                  <c:v>2011.732420091324</c:v>
                </c:pt>
                <c:pt idx="1205" formatCode="General">
                  <c:v>2011.735159817352</c:v>
                </c:pt>
                <c:pt idx="1206" formatCode="General">
                  <c:v>2011.73789954338</c:v>
                </c:pt>
                <c:pt idx="1207" formatCode="General">
                  <c:v>2011.740639269406</c:v>
                </c:pt>
                <c:pt idx="1208" formatCode="General">
                  <c:v>2011.743378995434</c:v>
                </c:pt>
                <c:pt idx="1209" formatCode="General">
                  <c:v>2011.746118721461</c:v>
                </c:pt>
                <c:pt idx="1210" formatCode="General">
                  <c:v>2011.74885844749</c:v>
                </c:pt>
                <c:pt idx="1211" formatCode="General">
                  <c:v>2011.752739726028</c:v>
                </c:pt>
                <c:pt idx="1212" formatCode="General">
                  <c:v>2011.755479452055</c:v>
                </c:pt>
                <c:pt idx="1213" formatCode="General">
                  <c:v>2011.758219178082</c:v>
                </c:pt>
                <c:pt idx="1214" formatCode="General">
                  <c:v>2011.76095890411</c:v>
                </c:pt>
                <c:pt idx="1215" formatCode="General">
                  <c:v>2011.763698630137</c:v>
                </c:pt>
                <c:pt idx="1216" formatCode="General">
                  <c:v>2011.766438356164</c:v>
                </c:pt>
                <c:pt idx="1217" formatCode="General">
                  <c:v>2011.769178082192</c:v>
                </c:pt>
                <c:pt idx="1218" formatCode="General">
                  <c:v>2011.77191780822</c:v>
                </c:pt>
                <c:pt idx="1219" formatCode="General">
                  <c:v>2011.774657534247</c:v>
                </c:pt>
                <c:pt idx="1220" formatCode="General">
                  <c:v>2011.777397260274</c:v>
                </c:pt>
                <c:pt idx="1221" formatCode="General">
                  <c:v>2011.780136986301</c:v>
                </c:pt>
                <c:pt idx="1222" formatCode="General">
                  <c:v>2011.782876712329</c:v>
                </c:pt>
                <c:pt idx="1223" formatCode="General">
                  <c:v>2011.785616438356</c:v>
                </c:pt>
                <c:pt idx="1224" formatCode="General">
                  <c:v>2011.788356164383</c:v>
                </c:pt>
                <c:pt idx="1225" formatCode="General">
                  <c:v>2011.791095890411</c:v>
                </c:pt>
                <c:pt idx="1226" formatCode="General">
                  <c:v>2011.793835616438</c:v>
                </c:pt>
                <c:pt idx="1227" formatCode="General">
                  <c:v>2011.796575342466</c:v>
                </c:pt>
                <c:pt idx="1228" formatCode="General">
                  <c:v>2011.799315068493</c:v>
                </c:pt>
                <c:pt idx="1229" formatCode="General">
                  <c:v>2011.80205479452</c:v>
                </c:pt>
                <c:pt idx="1230" formatCode="General">
                  <c:v>2011.804794520548</c:v>
                </c:pt>
                <c:pt idx="1231" formatCode="General">
                  <c:v>2011.807534246575</c:v>
                </c:pt>
                <c:pt idx="1232" formatCode="General">
                  <c:v>2011.810273972603</c:v>
                </c:pt>
                <c:pt idx="1233" formatCode="General">
                  <c:v>2011.81301369863</c:v>
                </c:pt>
                <c:pt idx="1234" formatCode="General">
                  <c:v>2011.815753424658</c:v>
                </c:pt>
                <c:pt idx="1235" formatCode="General">
                  <c:v>2011.818493150685</c:v>
                </c:pt>
                <c:pt idx="1236" formatCode="General">
                  <c:v>2011.821232876712</c:v>
                </c:pt>
                <c:pt idx="1237" formatCode="General">
                  <c:v>2011.82397260274</c:v>
                </c:pt>
                <c:pt idx="1238" formatCode="General">
                  <c:v>2011.826712328767</c:v>
                </c:pt>
                <c:pt idx="1239" formatCode="General">
                  <c:v>2011.829452054795</c:v>
                </c:pt>
                <c:pt idx="1240" formatCode="General">
                  <c:v>2011.832191780822</c:v>
                </c:pt>
                <c:pt idx="1241" formatCode="General">
                  <c:v>2011.834931506849</c:v>
                </c:pt>
                <c:pt idx="1242" formatCode="General">
                  <c:v>2011.836073059361</c:v>
                </c:pt>
                <c:pt idx="1243" formatCode="General">
                  <c:v>2011.838812785388</c:v>
                </c:pt>
                <c:pt idx="1244" formatCode="General">
                  <c:v>2011.841552511416</c:v>
                </c:pt>
                <c:pt idx="1245" formatCode="General">
                  <c:v>2011.844292237442</c:v>
                </c:pt>
                <c:pt idx="1246" formatCode="General">
                  <c:v>2011.84703196347</c:v>
                </c:pt>
                <c:pt idx="1247" formatCode="General">
                  <c:v>2011.849771689498</c:v>
                </c:pt>
                <c:pt idx="1248" formatCode="General">
                  <c:v>2011.852511415525</c:v>
                </c:pt>
                <c:pt idx="1249" formatCode="General">
                  <c:v>2011.855251141553</c:v>
                </c:pt>
                <c:pt idx="1250" formatCode="General">
                  <c:v>2011.85799086758</c:v>
                </c:pt>
                <c:pt idx="1251" formatCode="General">
                  <c:v>2011.860730593607</c:v>
                </c:pt>
                <c:pt idx="1252" formatCode="General">
                  <c:v>2011.863470319634</c:v>
                </c:pt>
                <c:pt idx="1253" formatCode="General">
                  <c:v>2011.866210045662</c:v>
                </c:pt>
                <c:pt idx="1254" formatCode="General">
                  <c:v>2011.86894977169</c:v>
                </c:pt>
                <c:pt idx="1255" formatCode="General">
                  <c:v>2011.871689497717</c:v>
                </c:pt>
                <c:pt idx="1256" formatCode="General">
                  <c:v>2011.874429223744</c:v>
                </c:pt>
                <c:pt idx="1257" formatCode="General">
                  <c:v>2011.877168949772</c:v>
                </c:pt>
                <c:pt idx="1258" formatCode="General">
                  <c:v>2011.8799086758</c:v>
                </c:pt>
                <c:pt idx="1259" formatCode="General">
                  <c:v>2011.882648401826</c:v>
                </c:pt>
                <c:pt idx="1260" formatCode="General">
                  <c:v>2011.885388127854</c:v>
                </c:pt>
                <c:pt idx="1261" formatCode="General">
                  <c:v>2011.888127853881</c:v>
                </c:pt>
                <c:pt idx="1262" formatCode="General">
                  <c:v>2011.890867579908</c:v>
                </c:pt>
                <c:pt idx="1263" formatCode="General">
                  <c:v>2011.893607305936</c:v>
                </c:pt>
                <c:pt idx="1264" formatCode="General">
                  <c:v>2011.896347031963</c:v>
                </c:pt>
                <c:pt idx="1265" formatCode="General">
                  <c:v>2011.899086757991</c:v>
                </c:pt>
                <c:pt idx="1266" formatCode="General">
                  <c:v>2011.901826484018</c:v>
                </c:pt>
                <c:pt idx="1267" formatCode="General">
                  <c:v>2011.904566210046</c:v>
                </c:pt>
                <c:pt idx="1268" formatCode="General">
                  <c:v>2011.907305936073</c:v>
                </c:pt>
                <c:pt idx="1269" formatCode="General">
                  <c:v>2011.910045662101</c:v>
                </c:pt>
                <c:pt idx="1270" formatCode="General">
                  <c:v>2011.912785388128</c:v>
                </c:pt>
                <c:pt idx="1271" formatCode="General">
                  <c:v>2011.915525114155</c:v>
                </c:pt>
                <c:pt idx="1272" formatCode="General">
                  <c:v>2011.919406392694</c:v>
                </c:pt>
                <c:pt idx="1273" formatCode="General">
                  <c:v>2011.922146118721</c:v>
                </c:pt>
                <c:pt idx="1274" formatCode="General">
                  <c:v>2011.92488584475</c:v>
                </c:pt>
                <c:pt idx="1275" formatCode="General">
                  <c:v>2011.927625570777</c:v>
                </c:pt>
                <c:pt idx="1276" formatCode="General">
                  <c:v>2011.930365296804</c:v>
                </c:pt>
                <c:pt idx="1277" formatCode="General">
                  <c:v>2011.933105022831</c:v>
                </c:pt>
                <c:pt idx="1278" formatCode="General">
                  <c:v>2011.935844748858</c:v>
                </c:pt>
                <c:pt idx="1279" formatCode="General">
                  <c:v>2011.938584474886</c:v>
                </c:pt>
                <c:pt idx="1280" formatCode="General">
                  <c:v>2011.941324200913</c:v>
                </c:pt>
                <c:pt idx="1281" formatCode="General">
                  <c:v>2011.944063926941</c:v>
                </c:pt>
                <c:pt idx="1282" formatCode="General">
                  <c:v>2011.946803652968</c:v>
                </c:pt>
                <c:pt idx="1283" formatCode="General">
                  <c:v>2011.949543378995</c:v>
                </c:pt>
                <c:pt idx="1284" formatCode="General">
                  <c:v>2011.952283105023</c:v>
                </c:pt>
                <c:pt idx="1285" formatCode="General">
                  <c:v>2011.95502283105</c:v>
                </c:pt>
                <c:pt idx="1286" formatCode="General">
                  <c:v>2011.957762557078</c:v>
                </c:pt>
                <c:pt idx="1287" formatCode="General">
                  <c:v>2011.960502283105</c:v>
                </c:pt>
                <c:pt idx="1288" formatCode="General">
                  <c:v>2011.963242009132</c:v>
                </c:pt>
                <c:pt idx="1289" formatCode="General">
                  <c:v>2011.96598173516</c:v>
                </c:pt>
                <c:pt idx="1290" formatCode="General">
                  <c:v>2011.968721461188</c:v>
                </c:pt>
                <c:pt idx="1291" formatCode="General">
                  <c:v>2011.971461187215</c:v>
                </c:pt>
                <c:pt idx="1292" formatCode="General">
                  <c:v>2011.974200913242</c:v>
                </c:pt>
                <c:pt idx="1293" formatCode="General">
                  <c:v>2011.97694063927</c:v>
                </c:pt>
                <c:pt idx="1294" formatCode="General">
                  <c:v>2011.979680365297</c:v>
                </c:pt>
                <c:pt idx="1295" formatCode="General">
                  <c:v>2011.982420091324</c:v>
                </c:pt>
                <c:pt idx="1296" formatCode="General">
                  <c:v>2011.985159817352</c:v>
                </c:pt>
                <c:pt idx="1297" formatCode="General">
                  <c:v>2011.98789954338</c:v>
                </c:pt>
                <c:pt idx="1298" formatCode="General">
                  <c:v>2011.990639269406</c:v>
                </c:pt>
                <c:pt idx="1299" formatCode="General">
                  <c:v>2011.993378995434</c:v>
                </c:pt>
                <c:pt idx="1300" formatCode="General">
                  <c:v>2011.996118721461</c:v>
                </c:pt>
                <c:pt idx="1301" formatCode="General">
                  <c:v>2011.99885844749</c:v>
                </c:pt>
                <c:pt idx="1302" formatCode="General">
                  <c:v>2012.001598173516</c:v>
                </c:pt>
                <c:pt idx="1303" formatCode="General">
                  <c:v>2012.002739726028</c:v>
                </c:pt>
                <c:pt idx="1304" formatCode="General">
                  <c:v>2012.005479452055</c:v>
                </c:pt>
                <c:pt idx="1305" formatCode="General">
                  <c:v>2012.008219178082</c:v>
                </c:pt>
                <c:pt idx="1306" formatCode="General">
                  <c:v>2012.01095890411</c:v>
                </c:pt>
                <c:pt idx="1307" formatCode="General">
                  <c:v>2012.013698630137</c:v>
                </c:pt>
                <c:pt idx="1308" formatCode="General">
                  <c:v>2012.016438356164</c:v>
                </c:pt>
                <c:pt idx="1309" formatCode="General">
                  <c:v>2012.019178082192</c:v>
                </c:pt>
                <c:pt idx="1310" formatCode="General">
                  <c:v>2012.02191780822</c:v>
                </c:pt>
                <c:pt idx="1311" formatCode="General">
                  <c:v>2012.024657534247</c:v>
                </c:pt>
                <c:pt idx="1312" formatCode="General">
                  <c:v>2012.027397260274</c:v>
                </c:pt>
                <c:pt idx="1313" formatCode="General">
                  <c:v>2012.030136986301</c:v>
                </c:pt>
                <c:pt idx="1314" formatCode="General">
                  <c:v>2012.032876712329</c:v>
                </c:pt>
                <c:pt idx="1315" formatCode="General">
                  <c:v>2012.035616438356</c:v>
                </c:pt>
                <c:pt idx="1316" formatCode="General">
                  <c:v>2012.038356164383</c:v>
                </c:pt>
                <c:pt idx="1317" formatCode="General">
                  <c:v>2012.041095890411</c:v>
                </c:pt>
                <c:pt idx="1318" formatCode="General">
                  <c:v>2012.043835616438</c:v>
                </c:pt>
                <c:pt idx="1319" formatCode="General">
                  <c:v>2012.046575342466</c:v>
                </c:pt>
                <c:pt idx="1320" formatCode="General">
                  <c:v>2012.049315068493</c:v>
                </c:pt>
                <c:pt idx="1321" formatCode="General">
                  <c:v>2012.05205479452</c:v>
                </c:pt>
                <c:pt idx="1322" formatCode="General">
                  <c:v>2012.054794520548</c:v>
                </c:pt>
                <c:pt idx="1323" formatCode="General">
                  <c:v>2012.057534246575</c:v>
                </c:pt>
                <c:pt idx="1324" formatCode="General">
                  <c:v>2012.060273972603</c:v>
                </c:pt>
                <c:pt idx="1325" formatCode="General">
                  <c:v>2012.06301369863</c:v>
                </c:pt>
                <c:pt idx="1326" formatCode="General">
                  <c:v>2012.065753424658</c:v>
                </c:pt>
                <c:pt idx="1327" formatCode="General">
                  <c:v>2012.068493150685</c:v>
                </c:pt>
                <c:pt idx="1328" formatCode="General">
                  <c:v>2012.071232876712</c:v>
                </c:pt>
                <c:pt idx="1329" formatCode="General">
                  <c:v>2012.07397260274</c:v>
                </c:pt>
                <c:pt idx="1330" formatCode="General">
                  <c:v>2012.076712328767</c:v>
                </c:pt>
                <c:pt idx="1331" formatCode="General">
                  <c:v>2012.079452054795</c:v>
                </c:pt>
                <c:pt idx="1332" formatCode="General">
                  <c:v>2012.082191780822</c:v>
                </c:pt>
                <c:pt idx="1333" formatCode="General">
                  <c:v>2012.084931506849</c:v>
                </c:pt>
                <c:pt idx="1334" formatCode="General">
                  <c:v>2012.086073059361</c:v>
                </c:pt>
                <c:pt idx="1335" formatCode="General">
                  <c:v>2012.088812785388</c:v>
                </c:pt>
                <c:pt idx="1336" formatCode="General">
                  <c:v>2012.091552511416</c:v>
                </c:pt>
                <c:pt idx="1337" formatCode="General">
                  <c:v>2012.094292237442</c:v>
                </c:pt>
                <c:pt idx="1338" formatCode="General">
                  <c:v>2012.09703196347</c:v>
                </c:pt>
                <c:pt idx="1339" formatCode="General">
                  <c:v>2012.099771689498</c:v>
                </c:pt>
                <c:pt idx="1340" formatCode="General">
                  <c:v>2012.102511415525</c:v>
                </c:pt>
                <c:pt idx="1341" formatCode="General">
                  <c:v>2012.105251141553</c:v>
                </c:pt>
                <c:pt idx="1342" formatCode="General">
                  <c:v>2012.10799086758</c:v>
                </c:pt>
                <c:pt idx="1343" formatCode="General">
                  <c:v>2012.110730593607</c:v>
                </c:pt>
                <c:pt idx="1344" formatCode="General">
                  <c:v>2012.113470319634</c:v>
                </c:pt>
                <c:pt idx="1345" formatCode="General">
                  <c:v>2012.116210045662</c:v>
                </c:pt>
                <c:pt idx="1346" formatCode="General">
                  <c:v>2012.11894977169</c:v>
                </c:pt>
                <c:pt idx="1347" formatCode="General">
                  <c:v>2012.121689497717</c:v>
                </c:pt>
                <c:pt idx="1348" formatCode="General">
                  <c:v>2012.124429223744</c:v>
                </c:pt>
                <c:pt idx="1349" formatCode="General">
                  <c:v>2012.127168949772</c:v>
                </c:pt>
                <c:pt idx="1350" formatCode="General">
                  <c:v>2012.1299086758</c:v>
                </c:pt>
                <c:pt idx="1351" formatCode="General">
                  <c:v>2012.132648401826</c:v>
                </c:pt>
                <c:pt idx="1352" formatCode="General">
                  <c:v>2012.135388127854</c:v>
                </c:pt>
                <c:pt idx="1353" formatCode="General">
                  <c:v>2012.138127853881</c:v>
                </c:pt>
                <c:pt idx="1354" formatCode="General">
                  <c:v>2012.140867579908</c:v>
                </c:pt>
                <c:pt idx="1355" formatCode="General">
                  <c:v>2012.143607305936</c:v>
                </c:pt>
                <c:pt idx="1356" formatCode="General">
                  <c:v>2012.146347031963</c:v>
                </c:pt>
                <c:pt idx="1357" formatCode="General">
                  <c:v>2012.149086757991</c:v>
                </c:pt>
                <c:pt idx="1358" formatCode="General">
                  <c:v>2012.151826484018</c:v>
                </c:pt>
                <c:pt idx="1359" formatCode="General">
                  <c:v>2012.154566210045</c:v>
                </c:pt>
                <c:pt idx="1360" formatCode="General">
                  <c:v>2012.157305936073</c:v>
                </c:pt>
                <c:pt idx="1361" formatCode="General">
                  <c:v>2012.1600456621</c:v>
                </c:pt>
                <c:pt idx="1362" formatCode="General">
                  <c:v>2012.162785388128</c:v>
                </c:pt>
                <c:pt idx="1363" formatCode="General">
                  <c:v>2012.169406392694</c:v>
                </c:pt>
                <c:pt idx="1364" formatCode="General">
                  <c:v>2012.172146118721</c:v>
                </c:pt>
                <c:pt idx="1365" formatCode="General">
                  <c:v>2012.17488584475</c:v>
                </c:pt>
                <c:pt idx="1366" formatCode="General">
                  <c:v>2012.177625570776</c:v>
                </c:pt>
                <c:pt idx="1367" formatCode="General">
                  <c:v>2012.180365296804</c:v>
                </c:pt>
                <c:pt idx="1368" formatCode="General">
                  <c:v>2012.183105022831</c:v>
                </c:pt>
                <c:pt idx="1369" formatCode="General">
                  <c:v>2012.185844748858</c:v>
                </c:pt>
                <c:pt idx="1370" formatCode="General">
                  <c:v>2012.188584474886</c:v>
                </c:pt>
                <c:pt idx="1371" formatCode="General">
                  <c:v>2012.191324200913</c:v>
                </c:pt>
                <c:pt idx="1372" formatCode="General">
                  <c:v>2012.194063926941</c:v>
                </c:pt>
                <c:pt idx="1373" formatCode="General">
                  <c:v>2012.196803652968</c:v>
                </c:pt>
                <c:pt idx="1374" formatCode="General">
                  <c:v>2012.199543378995</c:v>
                </c:pt>
                <c:pt idx="1375" formatCode="General">
                  <c:v>2012.202283105023</c:v>
                </c:pt>
                <c:pt idx="1376" formatCode="General">
                  <c:v>2012.20502283105</c:v>
                </c:pt>
                <c:pt idx="1377" formatCode="General">
                  <c:v>2012.207762557078</c:v>
                </c:pt>
                <c:pt idx="1378" formatCode="General">
                  <c:v>2012.210502283105</c:v>
                </c:pt>
                <c:pt idx="1379" formatCode="General">
                  <c:v>2012.213242009132</c:v>
                </c:pt>
                <c:pt idx="1380" formatCode="General">
                  <c:v>2012.21598173516</c:v>
                </c:pt>
                <c:pt idx="1381" formatCode="General">
                  <c:v>2012.218721461188</c:v>
                </c:pt>
                <c:pt idx="1382" formatCode="General">
                  <c:v>2012.221461187215</c:v>
                </c:pt>
                <c:pt idx="1383" formatCode="General">
                  <c:v>2012.224200913242</c:v>
                </c:pt>
                <c:pt idx="1384" formatCode="General">
                  <c:v>2012.22694063927</c:v>
                </c:pt>
                <c:pt idx="1385" formatCode="General">
                  <c:v>2012.229680365297</c:v>
                </c:pt>
                <c:pt idx="1386" formatCode="General">
                  <c:v>2012.232420091324</c:v>
                </c:pt>
                <c:pt idx="1387" formatCode="General">
                  <c:v>2012.235159817352</c:v>
                </c:pt>
                <c:pt idx="1388" formatCode="General">
                  <c:v>2012.23789954338</c:v>
                </c:pt>
                <c:pt idx="1389" formatCode="General">
                  <c:v>2012.240639269406</c:v>
                </c:pt>
                <c:pt idx="1390" formatCode="General">
                  <c:v>2012.243378995434</c:v>
                </c:pt>
                <c:pt idx="1391" formatCode="General">
                  <c:v>2012.246118721461</c:v>
                </c:pt>
                <c:pt idx="1392" formatCode="General">
                  <c:v>2012.24885844749</c:v>
                </c:pt>
                <c:pt idx="1393" formatCode="General">
                  <c:v>2012.251598173516</c:v>
                </c:pt>
                <c:pt idx="1394" formatCode="General">
                  <c:v>2012.252739726028</c:v>
                </c:pt>
                <c:pt idx="1395" formatCode="General">
                  <c:v>2012.255479452055</c:v>
                </c:pt>
                <c:pt idx="1396" formatCode="General">
                  <c:v>2012.258219178082</c:v>
                </c:pt>
                <c:pt idx="1397" formatCode="General">
                  <c:v>2012.26095890411</c:v>
                </c:pt>
                <c:pt idx="1398" formatCode="General">
                  <c:v>2012.263698630137</c:v>
                </c:pt>
                <c:pt idx="1399" formatCode="General">
                  <c:v>2012.266438356164</c:v>
                </c:pt>
                <c:pt idx="1400" formatCode="General">
                  <c:v>2012.269178082192</c:v>
                </c:pt>
                <c:pt idx="1401" formatCode="General">
                  <c:v>2012.27191780822</c:v>
                </c:pt>
                <c:pt idx="1402" formatCode="General">
                  <c:v>2012.274657534247</c:v>
                </c:pt>
                <c:pt idx="1403" formatCode="General">
                  <c:v>2012.277397260274</c:v>
                </c:pt>
                <c:pt idx="1404" formatCode="General">
                  <c:v>2012.280136986301</c:v>
                </c:pt>
                <c:pt idx="1405" formatCode="General">
                  <c:v>2012.282876712329</c:v>
                </c:pt>
                <c:pt idx="1406" formatCode="General">
                  <c:v>2012.285616438356</c:v>
                </c:pt>
                <c:pt idx="1407" formatCode="General">
                  <c:v>2012.288356164383</c:v>
                </c:pt>
                <c:pt idx="1408" formatCode="General">
                  <c:v>2012.291095890411</c:v>
                </c:pt>
                <c:pt idx="1409" formatCode="General">
                  <c:v>2012.293835616438</c:v>
                </c:pt>
                <c:pt idx="1410" formatCode="General">
                  <c:v>2012.296575342466</c:v>
                </c:pt>
                <c:pt idx="1411" formatCode="General">
                  <c:v>2012.299315068493</c:v>
                </c:pt>
                <c:pt idx="1412" formatCode="General">
                  <c:v>2012.30205479452</c:v>
                </c:pt>
                <c:pt idx="1413" formatCode="General">
                  <c:v>2012.304794520548</c:v>
                </c:pt>
                <c:pt idx="1414" formatCode="General">
                  <c:v>2012.307534246575</c:v>
                </c:pt>
                <c:pt idx="1415" formatCode="General">
                  <c:v>2012.310273972603</c:v>
                </c:pt>
                <c:pt idx="1416" formatCode="General">
                  <c:v>2012.31301369863</c:v>
                </c:pt>
                <c:pt idx="1417" formatCode="General">
                  <c:v>2012.315753424658</c:v>
                </c:pt>
                <c:pt idx="1418" formatCode="General">
                  <c:v>2012.318493150685</c:v>
                </c:pt>
                <c:pt idx="1419" formatCode="General">
                  <c:v>2012.321232876712</c:v>
                </c:pt>
                <c:pt idx="1420" formatCode="General">
                  <c:v>2012.32397260274</c:v>
                </c:pt>
                <c:pt idx="1421" formatCode="General">
                  <c:v>2012.326712328767</c:v>
                </c:pt>
                <c:pt idx="1422" formatCode="General">
                  <c:v>2012.329452054795</c:v>
                </c:pt>
                <c:pt idx="1423" formatCode="General">
                  <c:v>2012.332191780822</c:v>
                </c:pt>
                <c:pt idx="1424" formatCode="General">
                  <c:v>2012.336073059361</c:v>
                </c:pt>
                <c:pt idx="1425" formatCode="General">
                  <c:v>2012.338812785388</c:v>
                </c:pt>
                <c:pt idx="1426" formatCode="General">
                  <c:v>2012.341552511416</c:v>
                </c:pt>
                <c:pt idx="1427" formatCode="General">
                  <c:v>2012.344292237442</c:v>
                </c:pt>
                <c:pt idx="1428" formatCode="General">
                  <c:v>2012.34703196347</c:v>
                </c:pt>
                <c:pt idx="1429" formatCode="General">
                  <c:v>2012.349771689498</c:v>
                </c:pt>
                <c:pt idx="1430" formatCode="General">
                  <c:v>2012.352511415525</c:v>
                </c:pt>
                <c:pt idx="1431" formatCode="General">
                  <c:v>2012.355251141553</c:v>
                </c:pt>
                <c:pt idx="1432" formatCode="General">
                  <c:v>2012.35799086758</c:v>
                </c:pt>
                <c:pt idx="1433" formatCode="General">
                  <c:v>2012.360730593607</c:v>
                </c:pt>
                <c:pt idx="1434" formatCode="General">
                  <c:v>2012.363470319634</c:v>
                </c:pt>
                <c:pt idx="1435" formatCode="General">
                  <c:v>2012.366210045662</c:v>
                </c:pt>
                <c:pt idx="1436" formatCode="General">
                  <c:v>2012.36894977169</c:v>
                </c:pt>
                <c:pt idx="1437" formatCode="General">
                  <c:v>2012.371689497717</c:v>
                </c:pt>
                <c:pt idx="1438" formatCode="General">
                  <c:v>2012.374429223744</c:v>
                </c:pt>
                <c:pt idx="1439" formatCode="General">
                  <c:v>2012.377168949772</c:v>
                </c:pt>
                <c:pt idx="1440" formatCode="General">
                  <c:v>2012.3799086758</c:v>
                </c:pt>
                <c:pt idx="1441" formatCode="General">
                  <c:v>2012.382648401826</c:v>
                </c:pt>
                <c:pt idx="1442" formatCode="General">
                  <c:v>2012.385388127854</c:v>
                </c:pt>
                <c:pt idx="1443" formatCode="General">
                  <c:v>2012.388127853881</c:v>
                </c:pt>
                <c:pt idx="1444" formatCode="General">
                  <c:v>2012.390867579908</c:v>
                </c:pt>
                <c:pt idx="1445" formatCode="General">
                  <c:v>2012.393607305936</c:v>
                </c:pt>
                <c:pt idx="1446" formatCode="General">
                  <c:v>2012.396347031963</c:v>
                </c:pt>
                <c:pt idx="1447" formatCode="General">
                  <c:v>2012.399086757991</c:v>
                </c:pt>
                <c:pt idx="1448" formatCode="General">
                  <c:v>2012.401826484018</c:v>
                </c:pt>
                <c:pt idx="1449" formatCode="General">
                  <c:v>2012.404566210046</c:v>
                </c:pt>
                <c:pt idx="1450" formatCode="General">
                  <c:v>2012.407305936073</c:v>
                </c:pt>
                <c:pt idx="1451" formatCode="General">
                  <c:v>2012.410045662101</c:v>
                </c:pt>
                <c:pt idx="1452" formatCode="General">
                  <c:v>2012.412785388128</c:v>
                </c:pt>
                <c:pt idx="1453" formatCode="General">
                  <c:v>2012.415525114155</c:v>
                </c:pt>
                <c:pt idx="1454" formatCode="General">
                  <c:v>2012.418264840183</c:v>
                </c:pt>
                <c:pt idx="1455" formatCode="General">
                  <c:v>2012.419406392694</c:v>
                </c:pt>
                <c:pt idx="1456" formatCode="General">
                  <c:v>2012.422146118721</c:v>
                </c:pt>
                <c:pt idx="1457" formatCode="General">
                  <c:v>2012.42488584475</c:v>
                </c:pt>
                <c:pt idx="1458" formatCode="General">
                  <c:v>2012.427625570777</c:v>
                </c:pt>
                <c:pt idx="1459" formatCode="General">
                  <c:v>2012.430365296804</c:v>
                </c:pt>
                <c:pt idx="1460" formatCode="General">
                  <c:v>2012.433105022831</c:v>
                </c:pt>
                <c:pt idx="1461" formatCode="General">
                  <c:v>2012.435844748858</c:v>
                </c:pt>
                <c:pt idx="1462" formatCode="General">
                  <c:v>2012.438584474886</c:v>
                </c:pt>
                <c:pt idx="1463" formatCode="General">
                  <c:v>2012.441324200913</c:v>
                </c:pt>
                <c:pt idx="1464" formatCode="General">
                  <c:v>2012.444063926941</c:v>
                </c:pt>
                <c:pt idx="1465" formatCode="General">
                  <c:v>2012.446803652968</c:v>
                </c:pt>
                <c:pt idx="1466" formatCode="General">
                  <c:v>2012.449543378995</c:v>
                </c:pt>
                <c:pt idx="1467" formatCode="General">
                  <c:v>2012.452283105023</c:v>
                </c:pt>
                <c:pt idx="1468" formatCode="General">
                  <c:v>2012.45502283105</c:v>
                </c:pt>
                <c:pt idx="1469" formatCode="General">
                  <c:v>2012.457762557078</c:v>
                </c:pt>
                <c:pt idx="1470" formatCode="General">
                  <c:v>2012.460502283105</c:v>
                </c:pt>
                <c:pt idx="1471" formatCode="General">
                  <c:v>2012.463242009132</c:v>
                </c:pt>
                <c:pt idx="1472" formatCode="General">
                  <c:v>2012.46598173516</c:v>
                </c:pt>
                <c:pt idx="1473" formatCode="General">
                  <c:v>2012.468721461188</c:v>
                </c:pt>
                <c:pt idx="1474" formatCode="General">
                  <c:v>2012.471461187215</c:v>
                </c:pt>
                <c:pt idx="1475" formatCode="General">
                  <c:v>2012.474200913242</c:v>
                </c:pt>
                <c:pt idx="1476" formatCode="General">
                  <c:v>2012.47694063927</c:v>
                </c:pt>
                <c:pt idx="1477" formatCode="General">
                  <c:v>2012.479680365297</c:v>
                </c:pt>
                <c:pt idx="1478" formatCode="General">
                  <c:v>2012.482420091324</c:v>
                </c:pt>
                <c:pt idx="1479" formatCode="General">
                  <c:v>2012.485159817352</c:v>
                </c:pt>
                <c:pt idx="1480" formatCode="General">
                  <c:v>2012.48789954338</c:v>
                </c:pt>
                <c:pt idx="1481" formatCode="General">
                  <c:v>2012.490639269406</c:v>
                </c:pt>
                <c:pt idx="1482" formatCode="General">
                  <c:v>2012.493378995434</c:v>
                </c:pt>
                <c:pt idx="1483" formatCode="General">
                  <c:v>2012.496118721461</c:v>
                </c:pt>
                <c:pt idx="1484" formatCode="General">
                  <c:v>2012.49885844749</c:v>
                </c:pt>
                <c:pt idx="1485" formatCode="General">
                  <c:v>2012.502739726028</c:v>
                </c:pt>
                <c:pt idx="1486" formatCode="General">
                  <c:v>2012.505479452055</c:v>
                </c:pt>
                <c:pt idx="1487" formatCode="General">
                  <c:v>2012.508219178082</c:v>
                </c:pt>
                <c:pt idx="1488" formatCode="General">
                  <c:v>2012.51095890411</c:v>
                </c:pt>
                <c:pt idx="1489" formatCode="General">
                  <c:v>2012.513698630137</c:v>
                </c:pt>
                <c:pt idx="1490" formatCode="General">
                  <c:v>2012.516438356164</c:v>
                </c:pt>
                <c:pt idx="1491" formatCode="General">
                  <c:v>2012.519178082192</c:v>
                </c:pt>
                <c:pt idx="1492" formatCode="General">
                  <c:v>2012.52191780822</c:v>
                </c:pt>
                <c:pt idx="1493" formatCode="General">
                  <c:v>2012.524657534247</c:v>
                </c:pt>
                <c:pt idx="1494" formatCode="General">
                  <c:v>2012.527397260274</c:v>
                </c:pt>
                <c:pt idx="1495" formatCode="General">
                  <c:v>2012.530136986301</c:v>
                </c:pt>
                <c:pt idx="1496" formatCode="General">
                  <c:v>2012.532876712329</c:v>
                </c:pt>
                <c:pt idx="1497" formatCode="General">
                  <c:v>2012.535616438356</c:v>
                </c:pt>
                <c:pt idx="1498" formatCode="General">
                  <c:v>2012.538356164383</c:v>
                </c:pt>
                <c:pt idx="1499" formatCode="General">
                  <c:v>2012.541095890411</c:v>
                </c:pt>
                <c:pt idx="1500" formatCode="General">
                  <c:v>2012.543835616438</c:v>
                </c:pt>
                <c:pt idx="1501" formatCode="General">
                  <c:v>2012.546575342466</c:v>
                </c:pt>
                <c:pt idx="1502" formatCode="General">
                  <c:v>2012.549315068493</c:v>
                </c:pt>
                <c:pt idx="1503" formatCode="General">
                  <c:v>2012.55205479452</c:v>
                </c:pt>
                <c:pt idx="1504" formatCode="General">
                  <c:v>2012.554794520548</c:v>
                </c:pt>
                <c:pt idx="1505" formatCode="General">
                  <c:v>2012.557534246575</c:v>
                </c:pt>
                <c:pt idx="1506" formatCode="General">
                  <c:v>2012.560273972603</c:v>
                </c:pt>
                <c:pt idx="1507" formatCode="General">
                  <c:v>2012.56301369863</c:v>
                </c:pt>
                <c:pt idx="1508" formatCode="General">
                  <c:v>2012.565753424658</c:v>
                </c:pt>
                <c:pt idx="1509" formatCode="General">
                  <c:v>2012.568493150685</c:v>
                </c:pt>
                <c:pt idx="1510" formatCode="General">
                  <c:v>2012.571232876712</c:v>
                </c:pt>
                <c:pt idx="1511" formatCode="General">
                  <c:v>2012.57397260274</c:v>
                </c:pt>
                <c:pt idx="1512" formatCode="General">
                  <c:v>2012.576712328767</c:v>
                </c:pt>
                <c:pt idx="1513" formatCode="General">
                  <c:v>2012.579452054795</c:v>
                </c:pt>
                <c:pt idx="1514" formatCode="General">
                  <c:v>2012.582191780822</c:v>
                </c:pt>
                <c:pt idx="1515" formatCode="General">
                  <c:v>2012.584931506849</c:v>
                </c:pt>
                <c:pt idx="1516" formatCode="General">
                  <c:v>2012.586073059361</c:v>
                </c:pt>
                <c:pt idx="1517" formatCode="General">
                  <c:v>2012.588812785388</c:v>
                </c:pt>
                <c:pt idx="1518" formatCode="General">
                  <c:v>2012.591552511416</c:v>
                </c:pt>
                <c:pt idx="1519" formatCode="General">
                  <c:v>2012.594292237442</c:v>
                </c:pt>
                <c:pt idx="1520" formatCode="General">
                  <c:v>2012.59703196347</c:v>
                </c:pt>
                <c:pt idx="1521" formatCode="General">
                  <c:v>2012.599771689498</c:v>
                </c:pt>
                <c:pt idx="1522" formatCode="General">
                  <c:v>2012.602511415525</c:v>
                </c:pt>
                <c:pt idx="1523" formatCode="General">
                  <c:v>2012.605251141553</c:v>
                </c:pt>
                <c:pt idx="1524" formatCode="General">
                  <c:v>2012.60799086758</c:v>
                </c:pt>
                <c:pt idx="1525" formatCode="General">
                  <c:v>2012.610730593607</c:v>
                </c:pt>
                <c:pt idx="1526" formatCode="General">
                  <c:v>2012.613470319634</c:v>
                </c:pt>
                <c:pt idx="1527" formatCode="General">
                  <c:v>2012.616210045662</c:v>
                </c:pt>
                <c:pt idx="1528" formatCode="General">
                  <c:v>2012.61894977169</c:v>
                </c:pt>
                <c:pt idx="1529" formatCode="General">
                  <c:v>2012.621689497717</c:v>
                </c:pt>
                <c:pt idx="1530" formatCode="General">
                  <c:v>2012.624429223744</c:v>
                </c:pt>
                <c:pt idx="1531" formatCode="General">
                  <c:v>2012.627168949772</c:v>
                </c:pt>
                <c:pt idx="1532" formatCode="General">
                  <c:v>2012.6299086758</c:v>
                </c:pt>
                <c:pt idx="1533" formatCode="General">
                  <c:v>2012.632648401826</c:v>
                </c:pt>
                <c:pt idx="1534" formatCode="General">
                  <c:v>2012.635388127854</c:v>
                </c:pt>
                <c:pt idx="1535" formatCode="General">
                  <c:v>2012.638127853881</c:v>
                </c:pt>
                <c:pt idx="1536" formatCode="General">
                  <c:v>2012.640867579908</c:v>
                </c:pt>
                <c:pt idx="1537" formatCode="General">
                  <c:v>2012.643607305936</c:v>
                </c:pt>
                <c:pt idx="1538" formatCode="General">
                  <c:v>2012.646347031963</c:v>
                </c:pt>
                <c:pt idx="1539" formatCode="General">
                  <c:v>2012.649086757991</c:v>
                </c:pt>
                <c:pt idx="1540" formatCode="General">
                  <c:v>2012.651826484018</c:v>
                </c:pt>
                <c:pt idx="1541" formatCode="General">
                  <c:v>2012.654566210045</c:v>
                </c:pt>
                <c:pt idx="1542" formatCode="General">
                  <c:v>2012.657305936073</c:v>
                </c:pt>
                <c:pt idx="1543" formatCode="General">
                  <c:v>2012.6600456621</c:v>
                </c:pt>
                <c:pt idx="1544" formatCode="General">
                  <c:v>2012.662785388128</c:v>
                </c:pt>
                <c:pt idx="1545" formatCode="General">
                  <c:v>2012.665525114155</c:v>
                </c:pt>
                <c:pt idx="1546" formatCode="General">
                  <c:v>2012.668264840182</c:v>
                </c:pt>
                <c:pt idx="1547" formatCode="General">
                  <c:v>2012.669406392694</c:v>
                </c:pt>
                <c:pt idx="1548" formatCode="General">
                  <c:v>2012.672146118721</c:v>
                </c:pt>
                <c:pt idx="1549" formatCode="General">
                  <c:v>2012.67488584475</c:v>
                </c:pt>
                <c:pt idx="1550" formatCode="General">
                  <c:v>2012.677625570776</c:v>
                </c:pt>
                <c:pt idx="1551" formatCode="General">
                  <c:v>2012.680365296804</c:v>
                </c:pt>
                <c:pt idx="1552" formatCode="General">
                  <c:v>2012.683105022831</c:v>
                </c:pt>
                <c:pt idx="1553" formatCode="General">
                  <c:v>2012.685844748858</c:v>
                </c:pt>
                <c:pt idx="1554" formatCode="General">
                  <c:v>2012.688584474886</c:v>
                </c:pt>
                <c:pt idx="1555" formatCode="General">
                  <c:v>2012.691324200913</c:v>
                </c:pt>
                <c:pt idx="1556" formatCode="General">
                  <c:v>2012.694063926941</c:v>
                </c:pt>
                <c:pt idx="1557" formatCode="General">
                  <c:v>2012.696803652968</c:v>
                </c:pt>
                <c:pt idx="1558" formatCode="General">
                  <c:v>2012.699543378995</c:v>
                </c:pt>
                <c:pt idx="1559" formatCode="General">
                  <c:v>2012.702283105023</c:v>
                </c:pt>
                <c:pt idx="1560" formatCode="General">
                  <c:v>2012.70502283105</c:v>
                </c:pt>
                <c:pt idx="1561" formatCode="General">
                  <c:v>2012.707762557078</c:v>
                </c:pt>
                <c:pt idx="1562" formatCode="General">
                  <c:v>2012.710502283105</c:v>
                </c:pt>
                <c:pt idx="1563" formatCode="General">
                  <c:v>2012.713242009132</c:v>
                </c:pt>
                <c:pt idx="1564" formatCode="General">
                  <c:v>2012.71598173516</c:v>
                </c:pt>
                <c:pt idx="1565" formatCode="General">
                  <c:v>2012.718721461188</c:v>
                </c:pt>
                <c:pt idx="1566" formatCode="General">
                  <c:v>2012.721461187215</c:v>
                </c:pt>
                <c:pt idx="1567" formatCode="General">
                  <c:v>2012.724200913242</c:v>
                </c:pt>
                <c:pt idx="1568" formatCode="General">
                  <c:v>2012.72694063927</c:v>
                </c:pt>
                <c:pt idx="1569" formatCode="General">
                  <c:v>2012.729680365297</c:v>
                </c:pt>
                <c:pt idx="1570" formatCode="General">
                  <c:v>2012.732420091324</c:v>
                </c:pt>
                <c:pt idx="1571" formatCode="General">
                  <c:v>2012.735159817352</c:v>
                </c:pt>
                <c:pt idx="1572" formatCode="General">
                  <c:v>2012.73789954338</c:v>
                </c:pt>
                <c:pt idx="1573" formatCode="General">
                  <c:v>2012.740639269406</c:v>
                </c:pt>
                <c:pt idx="1574" formatCode="General">
                  <c:v>2012.743378995434</c:v>
                </c:pt>
                <c:pt idx="1575" formatCode="General">
                  <c:v>2012.746118721461</c:v>
                </c:pt>
                <c:pt idx="1576" formatCode="General">
                  <c:v>2012.74885844749</c:v>
                </c:pt>
                <c:pt idx="1577" formatCode="General">
                  <c:v>2012.752739726028</c:v>
                </c:pt>
                <c:pt idx="1578" formatCode="General">
                  <c:v>2012.755479452055</c:v>
                </c:pt>
                <c:pt idx="1579" formatCode="General">
                  <c:v>2012.758219178082</c:v>
                </c:pt>
                <c:pt idx="1580" formatCode="General">
                  <c:v>2012.76095890411</c:v>
                </c:pt>
                <c:pt idx="1581" formatCode="General">
                  <c:v>2012.763698630137</c:v>
                </c:pt>
                <c:pt idx="1582" formatCode="General">
                  <c:v>2012.766438356164</c:v>
                </c:pt>
                <c:pt idx="1583" formatCode="General">
                  <c:v>2012.769178082192</c:v>
                </c:pt>
                <c:pt idx="1584" formatCode="General">
                  <c:v>2012.77191780822</c:v>
                </c:pt>
                <c:pt idx="1585" formatCode="General">
                  <c:v>2012.774657534247</c:v>
                </c:pt>
                <c:pt idx="1586" formatCode="General">
                  <c:v>2012.777397260274</c:v>
                </c:pt>
                <c:pt idx="1587" formatCode="General">
                  <c:v>2012.780136986301</c:v>
                </c:pt>
                <c:pt idx="1588" formatCode="General">
                  <c:v>2012.782876712329</c:v>
                </c:pt>
                <c:pt idx="1589" formatCode="General">
                  <c:v>2012.785616438356</c:v>
                </c:pt>
                <c:pt idx="1590" formatCode="General">
                  <c:v>2012.788356164383</c:v>
                </c:pt>
                <c:pt idx="1591" formatCode="General">
                  <c:v>2012.791095890411</c:v>
                </c:pt>
                <c:pt idx="1592" formatCode="General">
                  <c:v>2012.793835616438</c:v>
                </c:pt>
                <c:pt idx="1593" formatCode="General">
                  <c:v>2012.796575342466</c:v>
                </c:pt>
                <c:pt idx="1594" formatCode="General">
                  <c:v>2012.799315068493</c:v>
                </c:pt>
                <c:pt idx="1595" formatCode="General">
                  <c:v>2012.80205479452</c:v>
                </c:pt>
                <c:pt idx="1596" formatCode="General">
                  <c:v>2012.804794520548</c:v>
                </c:pt>
                <c:pt idx="1597" formatCode="General">
                  <c:v>2012.807534246575</c:v>
                </c:pt>
                <c:pt idx="1598" formatCode="General">
                  <c:v>2012.810273972603</c:v>
                </c:pt>
                <c:pt idx="1599" formatCode="General">
                  <c:v>2012.81301369863</c:v>
                </c:pt>
                <c:pt idx="1600" formatCode="General">
                  <c:v>2012.815753424658</c:v>
                </c:pt>
                <c:pt idx="1601" formatCode="General">
                  <c:v>2012.818493150685</c:v>
                </c:pt>
                <c:pt idx="1602" formatCode="General">
                  <c:v>2012.821232876712</c:v>
                </c:pt>
                <c:pt idx="1603" formatCode="General">
                  <c:v>2012.82397260274</c:v>
                </c:pt>
                <c:pt idx="1604" formatCode="General">
                  <c:v>2012.826712328767</c:v>
                </c:pt>
                <c:pt idx="1605" formatCode="General">
                  <c:v>2012.829452054795</c:v>
                </c:pt>
                <c:pt idx="1606" formatCode="General">
                  <c:v>2012.832191780822</c:v>
                </c:pt>
                <c:pt idx="1607" formatCode="General">
                  <c:v>2012.834931506849</c:v>
                </c:pt>
                <c:pt idx="1608" formatCode="General">
                  <c:v>2012.836073059361</c:v>
                </c:pt>
                <c:pt idx="1609" formatCode="General">
                  <c:v>2012.838812785388</c:v>
                </c:pt>
                <c:pt idx="1610" formatCode="General">
                  <c:v>2012.841552511416</c:v>
                </c:pt>
                <c:pt idx="1611" formatCode="General">
                  <c:v>2012.844292237442</c:v>
                </c:pt>
                <c:pt idx="1612" formatCode="General">
                  <c:v>2012.84703196347</c:v>
                </c:pt>
                <c:pt idx="1613" formatCode="General">
                  <c:v>2012.849771689498</c:v>
                </c:pt>
                <c:pt idx="1614" formatCode="General">
                  <c:v>2012.852511415525</c:v>
                </c:pt>
                <c:pt idx="1615" formatCode="General">
                  <c:v>2012.855251141553</c:v>
                </c:pt>
                <c:pt idx="1616" formatCode="General">
                  <c:v>2012.85799086758</c:v>
                </c:pt>
                <c:pt idx="1617" formatCode="General">
                  <c:v>2012.860730593607</c:v>
                </c:pt>
                <c:pt idx="1618" formatCode="General">
                  <c:v>2012.863470319634</c:v>
                </c:pt>
                <c:pt idx="1619" formatCode="General">
                  <c:v>2012.866210045662</c:v>
                </c:pt>
                <c:pt idx="1620" formatCode="General">
                  <c:v>2012.86894977169</c:v>
                </c:pt>
                <c:pt idx="1621" formatCode="General">
                  <c:v>2012.871689497717</c:v>
                </c:pt>
                <c:pt idx="1622" formatCode="General">
                  <c:v>2012.874429223744</c:v>
                </c:pt>
                <c:pt idx="1623" formatCode="General">
                  <c:v>2012.877168949772</c:v>
                </c:pt>
                <c:pt idx="1624" formatCode="General">
                  <c:v>2012.8799086758</c:v>
                </c:pt>
                <c:pt idx="1625" formatCode="General">
                  <c:v>2012.882648401826</c:v>
                </c:pt>
                <c:pt idx="1626" formatCode="General">
                  <c:v>2012.885388127854</c:v>
                </c:pt>
                <c:pt idx="1627" formatCode="General">
                  <c:v>2012.888127853881</c:v>
                </c:pt>
                <c:pt idx="1628" formatCode="General">
                  <c:v>2012.890867579908</c:v>
                </c:pt>
                <c:pt idx="1629" formatCode="General">
                  <c:v>2012.893607305936</c:v>
                </c:pt>
                <c:pt idx="1630" formatCode="General">
                  <c:v>2012.896347031963</c:v>
                </c:pt>
                <c:pt idx="1631" formatCode="General">
                  <c:v>2012.899086757991</c:v>
                </c:pt>
                <c:pt idx="1632" formatCode="General">
                  <c:v>2012.901826484018</c:v>
                </c:pt>
                <c:pt idx="1633" formatCode="General">
                  <c:v>2012.904566210046</c:v>
                </c:pt>
                <c:pt idx="1634" formatCode="General">
                  <c:v>2012.907305936073</c:v>
                </c:pt>
                <c:pt idx="1635" formatCode="General">
                  <c:v>2012.910045662101</c:v>
                </c:pt>
                <c:pt idx="1636" formatCode="General">
                  <c:v>2012.912785388128</c:v>
                </c:pt>
                <c:pt idx="1637" formatCode="General">
                  <c:v>2012.915525114155</c:v>
                </c:pt>
                <c:pt idx="1638" formatCode="General">
                  <c:v>2012.919406392694</c:v>
                </c:pt>
                <c:pt idx="1639" formatCode="General">
                  <c:v>2012.922146118721</c:v>
                </c:pt>
                <c:pt idx="1640" formatCode="General">
                  <c:v>2012.92488584475</c:v>
                </c:pt>
                <c:pt idx="1641" formatCode="General">
                  <c:v>2012.927625570777</c:v>
                </c:pt>
                <c:pt idx="1642" formatCode="General">
                  <c:v>2012.930365296804</c:v>
                </c:pt>
                <c:pt idx="1643" formatCode="General">
                  <c:v>2012.933105022831</c:v>
                </c:pt>
                <c:pt idx="1644" formatCode="General">
                  <c:v>2012.935844748858</c:v>
                </c:pt>
                <c:pt idx="1645" formatCode="General">
                  <c:v>2012.938584474886</c:v>
                </c:pt>
                <c:pt idx="1646" formatCode="General">
                  <c:v>2012.941324200913</c:v>
                </c:pt>
                <c:pt idx="1647" formatCode="General">
                  <c:v>2012.944063926941</c:v>
                </c:pt>
                <c:pt idx="1648" formatCode="General">
                  <c:v>2012.946803652968</c:v>
                </c:pt>
                <c:pt idx="1649" formatCode="General">
                  <c:v>2012.949543378995</c:v>
                </c:pt>
                <c:pt idx="1650" formatCode="General">
                  <c:v>2012.952283105023</c:v>
                </c:pt>
                <c:pt idx="1651" formatCode="General">
                  <c:v>2012.95502283105</c:v>
                </c:pt>
                <c:pt idx="1652" formatCode="General">
                  <c:v>2012.957762557078</c:v>
                </c:pt>
                <c:pt idx="1653" formatCode="General">
                  <c:v>2012.960502283105</c:v>
                </c:pt>
                <c:pt idx="1654" formatCode="General">
                  <c:v>2012.963242009132</c:v>
                </c:pt>
                <c:pt idx="1655" formatCode="General">
                  <c:v>2012.96598173516</c:v>
                </c:pt>
                <c:pt idx="1656" formatCode="General">
                  <c:v>2012.968721461188</c:v>
                </c:pt>
                <c:pt idx="1657" formatCode="General">
                  <c:v>2012.971461187215</c:v>
                </c:pt>
                <c:pt idx="1658" formatCode="General">
                  <c:v>2012.974200913242</c:v>
                </c:pt>
                <c:pt idx="1659" formatCode="General">
                  <c:v>2012.97694063927</c:v>
                </c:pt>
                <c:pt idx="1660" formatCode="General">
                  <c:v>2012.979680365297</c:v>
                </c:pt>
                <c:pt idx="1661" formatCode="General">
                  <c:v>2012.982420091324</c:v>
                </c:pt>
                <c:pt idx="1662" formatCode="General">
                  <c:v>2012.985159817352</c:v>
                </c:pt>
                <c:pt idx="1663" formatCode="General">
                  <c:v>2012.98789954338</c:v>
                </c:pt>
                <c:pt idx="1664" formatCode="General">
                  <c:v>2012.990639269406</c:v>
                </c:pt>
                <c:pt idx="1665" formatCode="General">
                  <c:v>2012.993378995434</c:v>
                </c:pt>
                <c:pt idx="1666" formatCode="General">
                  <c:v>2012.996118721461</c:v>
                </c:pt>
                <c:pt idx="1667" formatCode="General">
                  <c:v>2012.99885844749</c:v>
                </c:pt>
                <c:pt idx="1668" formatCode="General">
                  <c:v>2013.001598173516</c:v>
                </c:pt>
                <c:pt idx="1669" formatCode="General">
                  <c:v>2013.002739726028</c:v>
                </c:pt>
                <c:pt idx="1670" formatCode="General">
                  <c:v>2013.005479452055</c:v>
                </c:pt>
                <c:pt idx="1671" formatCode="General">
                  <c:v>2013.008219178082</c:v>
                </c:pt>
                <c:pt idx="1672" formatCode="General">
                  <c:v>2013.01095890411</c:v>
                </c:pt>
                <c:pt idx="1673" formatCode="General">
                  <c:v>2013.013698630137</c:v>
                </c:pt>
                <c:pt idx="1674" formatCode="General">
                  <c:v>2013.016438356164</c:v>
                </c:pt>
                <c:pt idx="1675" formatCode="General">
                  <c:v>2013.019178082192</c:v>
                </c:pt>
                <c:pt idx="1676" formatCode="General">
                  <c:v>2013.02191780822</c:v>
                </c:pt>
                <c:pt idx="1677" formatCode="General">
                  <c:v>2013.024657534247</c:v>
                </c:pt>
                <c:pt idx="1678" formatCode="General">
                  <c:v>2013.027397260274</c:v>
                </c:pt>
                <c:pt idx="1679" formatCode="General">
                  <c:v>2013.030136986301</c:v>
                </c:pt>
                <c:pt idx="1680" formatCode="General">
                  <c:v>2013.032876712329</c:v>
                </c:pt>
                <c:pt idx="1681" formatCode="General">
                  <c:v>2013.035616438356</c:v>
                </c:pt>
                <c:pt idx="1682" formatCode="General">
                  <c:v>2013.038356164383</c:v>
                </c:pt>
                <c:pt idx="1683" formatCode="General">
                  <c:v>2013.041095890411</c:v>
                </c:pt>
                <c:pt idx="1684" formatCode="General">
                  <c:v>2013.043835616438</c:v>
                </c:pt>
                <c:pt idx="1685" formatCode="General">
                  <c:v>2013.046575342466</c:v>
                </c:pt>
                <c:pt idx="1686" formatCode="General">
                  <c:v>2013.049315068493</c:v>
                </c:pt>
                <c:pt idx="1687" formatCode="General">
                  <c:v>2013.05205479452</c:v>
                </c:pt>
                <c:pt idx="1688" formatCode="General">
                  <c:v>2013.054794520548</c:v>
                </c:pt>
                <c:pt idx="1689" formatCode="General">
                  <c:v>2013.057534246575</c:v>
                </c:pt>
                <c:pt idx="1690" formatCode="General">
                  <c:v>2013.060273972603</c:v>
                </c:pt>
                <c:pt idx="1691" formatCode="General">
                  <c:v>2013.06301369863</c:v>
                </c:pt>
                <c:pt idx="1692" formatCode="General">
                  <c:v>2013.065753424658</c:v>
                </c:pt>
                <c:pt idx="1693" formatCode="General">
                  <c:v>2013.068493150685</c:v>
                </c:pt>
                <c:pt idx="1694" formatCode="General">
                  <c:v>2013.071232876712</c:v>
                </c:pt>
                <c:pt idx="1695" formatCode="General">
                  <c:v>2013.07397260274</c:v>
                </c:pt>
                <c:pt idx="1696" formatCode="General">
                  <c:v>2013.076712328767</c:v>
                </c:pt>
                <c:pt idx="1697" formatCode="General">
                  <c:v>2013.079452054795</c:v>
                </c:pt>
                <c:pt idx="1698" formatCode="General">
                  <c:v>2013.082191780822</c:v>
                </c:pt>
                <c:pt idx="1699" formatCode="General">
                  <c:v>2013.084931506849</c:v>
                </c:pt>
                <c:pt idx="1700" formatCode="General">
                  <c:v>2013.086073059361</c:v>
                </c:pt>
                <c:pt idx="1701" formatCode="General">
                  <c:v>2013.088812785388</c:v>
                </c:pt>
                <c:pt idx="1702" formatCode="General">
                  <c:v>2013.091552511416</c:v>
                </c:pt>
                <c:pt idx="1703" formatCode="General">
                  <c:v>2013.094292237442</c:v>
                </c:pt>
                <c:pt idx="1704" formatCode="General">
                  <c:v>2013.09703196347</c:v>
                </c:pt>
                <c:pt idx="1705" formatCode="General">
                  <c:v>2013.099771689498</c:v>
                </c:pt>
                <c:pt idx="1706" formatCode="General">
                  <c:v>2013.102511415525</c:v>
                </c:pt>
                <c:pt idx="1707" formatCode="General">
                  <c:v>2013.105251141553</c:v>
                </c:pt>
                <c:pt idx="1708" formatCode="General">
                  <c:v>2013.10799086758</c:v>
                </c:pt>
                <c:pt idx="1709" formatCode="General">
                  <c:v>2013.110730593607</c:v>
                </c:pt>
                <c:pt idx="1710" formatCode="General">
                  <c:v>2013.113470319634</c:v>
                </c:pt>
                <c:pt idx="1711" formatCode="General">
                  <c:v>2013.116210045662</c:v>
                </c:pt>
                <c:pt idx="1712" formatCode="General">
                  <c:v>2013.11894977169</c:v>
                </c:pt>
                <c:pt idx="1713" formatCode="General">
                  <c:v>2013.121689497717</c:v>
                </c:pt>
                <c:pt idx="1714" formatCode="General">
                  <c:v>2013.124429223744</c:v>
                </c:pt>
                <c:pt idx="1715" formatCode="General">
                  <c:v>2013.127168949772</c:v>
                </c:pt>
                <c:pt idx="1716" formatCode="General">
                  <c:v>2013.1299086758</c:v>
                </c:pt>
                <c:pt idx="1717" formatCode="General">
                  <c:v>2013.132648401826</c:v>
                </c:pt>
                <c:pt idx="1718" formatCode="General">
                  <c:v>2013.135388127854</c:v>
                </c:pt>
                <c:pt idx="1719" formatCode="General">
                  <c:v>2013.138127853881</c:v>
                </c:pt>
                <c:pt idx="1720" formatCode="General">
                  <c:v>2013.140867579908</c:v>
                </c:pt>
                <c:pt idx="1721" formatCode="General">
                  <c:v>2013.143607305936</c:v>
                </c:pt>
                <c:pt idx="1722" formatCode="General">
                  <c:v>2013.146347031963</c:v>
                </c:pt>
                <c:pt idx="1723" formatCode="General">
                  <c:v>2013.149086757991</c:v>
                </c:pt>
                <c:pt idx="1724" formatCode="General">
                  <c:v>2013.151826484018</c:v>
                </c:pt>
                <c:pt idx="1725" formatCode="General">
                  <c:v>2013.154566210045</c:v>
                </c:pt>
                <c:pt idx="1726" formatCode="General">
                  <c:v>2013.157305936073</c:v>
                </c:pt>
                <c:pt idx="1727" formatCode="General">
                  <c:v>2013.1600456621</c:v>
                </c:pt>
                <c:pt idx="1728" formatCode="General">
                  <c:v>2013.169406392694</c:v>
                </c:pt>
                <c:pt idx="1729" formatCode="General">
                  <c:v>2013.172146118721</c:v>
                </c:pt>
                <c:pt idx="1730" formatCode="General">
                  <c:v>2013.17488584475</c:v>
                </c:pt>
                <c:pt idx="1731" formatCode="General">
                  <c:v>2013.177625570776</c:v>
                </c:pt>
                <c:pt idx="1732" formatCode="General">
                  <c:v>2013.180365296804</c:v>
                </c:pt>
                <c:pt idx="1733" formatCode="General">
                  <c:v>2013.183105022831</c:v>
                </c:pt>
                <c:pt idx="1734" formatCode="General">
                  <c:v>2013.185844748858</c:v>
                </c:pt>
                <c:pt idx="1735" formatCode="General">
                  <c:v>2013.188584474886</c:v>
                </c:pt>
                <c:pt idx="1736" formatCode="General">
                  <c:v>2013.191324200913</c:v>
                </c:pt>
                <c:pt idx="1737" formatCode="General">
                  <c:v>2013.194063926941</c:v>
                </c:pt>
                <c:pt idx="1738" formatCode="General">
                  <c:v>2013.196803652968</c:v>
                </c:pt>
                <c:pt idx="1739" formatCode="General">
                  <c:v>2013.199543378995</c:v>
                </c:pt>
                <c:pt idx="1740" formatCode="General">
                  <c:v>2013.202283105023</c:v>
                </c:pt>
                <c:pt idx="1741" formatCode="General">
                  <c:v>2013.20502283105</c:v>
                </c:pt>
                <c:pt idx="1742" formatCode="General">
                  <c:v>2013.207762557078</c:v>
                </c:pt>
                <c:pt idx="1743" formatCode="General">
                  <c:v>2013.210502283105</c:v>
                </c:pt>
                <c:pt idx="1744" formatCode="General">
                  <c:v>2013.213242009132</c:v>
                </c:pt>
                <c:pt idx="1745" formatCode="General">
                  <c:v>2013.21598173516</c:v>
                </c:pt>
                <c:pt idx="1746" formatCode="General">
                  <c:v>2013.218721461188</c:v>
                </c:pt>
                <c:pt idx="1747" formatCode="General">
                  <c:v>2013.221461187215</c:v>
                </c:pt>
                <c:pt idx="1748" formatCode="General">
                  <c:v>2013.224200913242</c:v>
                </c:pt>
                <c:pt idx="1749" formatCode="General">
                  <c:v>2013.22694063927</c:v>
                </c:pt>
                <c:pt idx="1750" formatCode="General">
                  <c:v>2013.229680365297</c:v>
                </c:pt>
                <c:pt idx="1751" formatCode="General">
                  <c:v>2013.232420091324</c:v>
                </c:pt>
                <c:pt idx="1752" formatCode="General">
                  <c:v>2013.235159817352</c:v>
                </c:pt>
                <c:pt idx="1753" formatCode="General">
                  <c:v>2013.23789954338</c:v>
                </c:pt>
                <c:pt idx="1754" formatCode="General">
                  <c:v>2013.240639269406</c:v>
                </c:pt>
                <c:pt idx="1755" formatCode="General">
                  <c:v>2013.243378995434</c:v>
                </c:pt>
                <c:pt idx="1756" formatCode="General">
                  <c:v>2013.246118721461</c:v>
                </c:pt>
                <c:pt idx="1757" formatCode="General">
                  <c:v>2013.24885844749</c:v>
                </c:pt>
                <c:pt idx="1758" formatCode="General">
                  <c:v>2013.251598173516</c:v>
                </c:pt>
                <c:pt idx="1759" formatCode="General">
                  <c:v>2013.252739726028</c:v>
                </c:pt>
                <c:pt idx="1760" formatCode="General">
                  <c:v>2013.255479452055</c:v>
                </c:pt>
                <c:pt idx="1761" formatCode="General">
                  <c:v>2013.258219178082</c:v>
                </c:pt>
                <c:pt idx="1762" formatCode="General">
                  <c:v>2013.26095890411</c:v>
                </c:pt>
                <c:pt idx="1763" formatCode="General">
                  <c:v>2013.263698630137</c:v>
                </c:pt>
                <c:pt idx="1764" formatCode="General">
                  <c:v>2013.266438356164</c:v>
                </c:pt>
                <c:pt idx="1765" formatCode="General">
                  <c:v>2013.269178082192</c:v>
                </c:pt>
                <c:pt idx="1766" formatCode="General">
                  <c:v>2013.27191780822</c:v>
                </c:pt>
                <c:pt idx="1767" formatCode="General">
                  <c:v>2013.274657534247</c:v>
                </c:pt>
                <c:pt idx="1768" formatCode="General">
                  <c:v>2013.277397260274</c:v>
                </c:pt>
                <c:pt idx="1769" formatCode="General">
                  <c:v>2013.280136986301</c:v>
                </c:pt>
                <c:pt idx="1770" formatCode="General">
                  <c:v>2013.282876712329</c:v>
                </c:pt>
                <c:pt idx="1771" formatCode="General">
                  <c:v>2013.285616438356</c:v>
                </c:pt>
                <c:pt idx="1772" formatCode="General">
                  <c:v>2013.288356164383</c:v>
                </c:pt>
                <c:pt idx="1773" formatCode="General">
                  <c:v>2013.291095890411</c:v>
                </c:pt>
                <c:pt idx="1774" formatCode="General">
                  <c:v>2013.293835616438</c:v>
                </c:pt>
                <c:pt idx="1775" formatCode="General">
                  <c:v>2013.296575342466</c:v>
                </c:pt>
                <c:pt idx="1776" formatCode="General">
                  <c:v>2013.299315068493</c:v>
                </c:pt>
                <c:pt idx="1777" formatCode="General">
                  <c:v>2013.30205479452</c:v>
                </c:pt>
                <c:pt idx="1778" formatCode="General">
                  <c:v>2013.304794520548</c:v>
                </c:pt>
                <c:pt idx="1779" formatCode="General">
                  <c:v>2013.307534246575</c:v>
                </c:pt>
                <c:pt idx="1780" formatCode="General">
                  <c:v>2013.310273972603</c:v>
                </c:pt>
                <c:pt idx="1781" formatCode="General">
                  <c:v>2013.31301369863</c:v>
                </c:pt>
                <c:pt idx="1782" formatCode="General">
                  <c:v>2013.315753424658</c:v>
                </c:pt>
                <c:pt idx="1783" formatCode="General">
                  <c:v>2013.318493150685</c:v>
                </c:pt>
                <c:pt idx="1784" formatCode="General">
                  <c:v>2013.321232876712</c:v>
                </c:pt>
                <c:pt idx="1785" formatCode="General">
                  <c:v>2013.32397260274</c:v>
                </c:pt>
                <c:pt idx="1786" formatCode="General">
                  <c:v>2013.326712328767</c:v>
                </c:pt>
                <c:pt idx="1787" formatCode="General">
                  <c:v>2013.329452054795</c:v>
                </c:pt>
                <c:pt idx="1788" formatCode="General">
                  <c:v>2013.332191780822</c:v>
                </c:pt>
                <c:pt idx="1789" formatCode="General">
                  <c:v>2013.336073059361</c:v>
                </c:pt>
                <c:pt idx="1790" formatCode="General">
                  <c:v>2013.338812785388</c:v>
                </c:pt>
                <c:pt idx="1791" formatCode="General">
                  <c:v>2013.341552511416</c:v>
                </c:pt>
                <c:pt idx="1792" formatCode="General">
                  <c:v>2013.344292237442</c:v>
                </c:pt>
                <c:pt idx="1793" formatCode="General">
                  <c:v>2013.34703196347</c:v>
                </c:pt>
                <c:pt idx="1794" formatCode="General">
                  <c:v>2013.349771689498</c:v>
                </c:pt>
                <c:pt idx="1795" formatCode="General">
                  <c:v>2013.352511415525</c:v>
                </c:pt>
                <c:pt idx="1796" formatCode="General">
                  <c:v>2013.355251141553</c:v>
                </c:pt>
                <c:pt idx="1797" formatCode="General">
                  <c:v>2013.35799086758</c:v>
                </c:pt>
                <c:pt idx="1798" formatCode="General">
                  <c:v>2013.360730593607</c:v>
                </c:pt>
                <c:pt idx="1799" formatCode="General">
                  <c:v>2013.363470319634</c:v>
                </c:pt>
                <c:pt idx="1800" formatCode="General">
                  <c:v>2013.366210045662</c:v>
                </c:pt>
                <c:pt idx="1801" formatCode="General">
                  <c:v>2013.36894977169</c:v>
                </c:pt>
                <c:pt idx="1802" formatCode="General">
                  <c:v>2013.371689497717</c:v>
                </c:pt>
                <c:pt idx="1803" formatCode="General">
                  <c:v>2013.374429223744</c:v>
                </c:pt>
                <c:pt idx="1804" formatCode="General">
                  <c:v>2013.377168949772</c:v>
                </c:pt>
                <c:pt idx="1805" formatCode="General">
                  <c:v>2013.3799086758</c:v>
                </c:pt>
                <c:pt idx="1806" formatCode="General">
                  <c:v>2013.382648401826</c:v>
                </c:pt>
                <c:pt idx="1807" formatCode="General">
                  <c:v>2013.385388127854</c:v>
                </c:pt>
                <c:pt idx="1808" formatCode="General">
                  <c:v>2013.388127853881</c:v>
                </c:pt>
                <c:pt idx="1809" formatCode="General">
                  <c:v>2013.390867579908</c:v>
                </c:pt>
                <c:pt idx="1810" formatCode="General">
                  <c:v>2013.393607305936</c:v>
                </c:pt>
                <c:pt idx="1811" formatCode="General">
                  <c:v>2013.396347031963</c:v>
                </c:pt>
                <c:pt idx="1812" formatCode="General">
                  <c:v>2013.399086757991</c:v>
                </c:pt>
                <c:pt idx="1813" formatCode="General">
                  <c:v>2013.401826484018</c:v>
                </c:pt>
                <c:pt idx="1814" formatCode="General">
                  <c:v>2013.404566210046</c:v>
                </c:pt>
                <c:pt idx="1815" formatCode="General">
                  <c:v>2013.407305936073</c:v>
                </c:pt>
                <c:pt idx="1816" formatCode="General">
                  <c:v>2013.410045662101</c:v>
                </c:pt>
                <c:pt idx="1817" formatCode="General">
                  <c:v>2013.412785388128</c:v>
                </c:pt>
                <c:pt idx="1818" formatCode="General">
                  <c:v>2013.415525114155</c:v>
                </c:pt>
                <c:pt idx="1819" formatCode="General">
                  <c:v>2013.418264840183</c:v>
                </c:pt>
                <c:pt idx="1820" formatCode="General">
                  <c:v>2013.419406392694</c:v>
                </c:pt>
                <c:pt idx="1821" formatCode="General">
                  <c:v>2013.422146118721</c:v>
                </c:pt>
                <c:pt idx="1822" formatCode="General">
                  <c:v>2013.42488584475</c:v>
                </c:pt>
                <c:pt idx="1823" formatCode="General">
                  <c:v>2013.427625570777</c:v>
                </c:pt>
                <c:pt idx="1824" formatCode="General">
                  <c:v>2013.430365296804</c:v>
                </c:pt>
                <c:pt idx="1825" formatCode="General">
                  <c:v>2013.433105022831</c:v>
                </c:pt>
                <c:pt idx="1826" formatCode="General">
                  <c:v>2013.435844748858</c:v>
                </c:pt>
                <c:pt idx="1827" formatCode="General">
                  <c:v>2013.438584474886</c:v>
                </c:pt>
                <c:pt idx="1828" formatCode="General">
                  <c:v>2013.441324200913</c:v>
                </c:pt>
                <c:pt idx="1829" formatCode="General">
                  <c:v>2013.444063926941</c:v>
                </c:pt>
                <c:pt idx="1830" formatCode="General">
                  <c:v>2013.446803652968</c:v>
                </c:pt>
                <c:pt idx="1831" formatCode="General">
                  <c:v>2013.449543378995</c:v>
                </c:pt>
                <c:pt idx="1832" formatCode="General">
                  <c:v>2013.452283105023</c:v>
                </c:pt>
                <c:pt idx="1833" formatCode="General">
                  <c:v>2013.45502283105</c:v>
                </c:pt>
                <c:pt idx="1834" formatCode="General">
                  <c:v>2013.457762557078</c:v>
                </c:pt>
                <c:pt idx="1835" formatCode="General">
                  <c:v>2013.460502283105</c:v>
                </c:pt>
                <c:pt idx="1836" formatCode="General">
                  <c:v>2013.463242009132</c:v>
                </c:pt>
                <c:pt idx="1837" formatCode="General">
                  <c:v>2013.46598173516</c:v>
                </c:pt>
                <c:pt idx="1838" formatCode="General">
                  <c:v>2013.468721461188</c:v>
                </c:pt>
                <c:pt idx="1839" formatCode="General">
                  <c:v>2013.471461187215</c:v>
                </c:pt>
                <c:pt idx="1840" formatCode="General">
                  <c:v>2013.474200913242</c:v>
                </c:pt>
                <c:pt idx="1841" formatCode="General">
                  <c:v>2013.47694063927</c:v>
                </c:pt>
                <c:pt idx="1842" formatCode="General">
                  <c:v>2013.479680365297</c:v>
                </c:pt>
                <c:pt idx="1843" formatCode="General">
                  <c:v>2013.482420091324</c:v>
                </c:pt>
                <c:pt idx="1844" formatCode="General">
                  <c:v>2013.485159817352</c:v>
                </c:pt>
                <c:pt idx="1845" formatCode="General">
                  <c:v>2013.48789954338</c:v>
                </c:pt>
                <c:pt idx="1846" formatCode="General">
                  <c:v>2013.490639269406</c:v>
                </c:pt>
                <c:pt idx="1847" formatCode="General">
                  <c:v>2013.493378995434</c:v>
                </c:pt>
                <c:pt idx="1848" formatCode="General">
                  <c:v>2013.496118721461</c:v>
                </c:pt>
                <c:pt idx="1849" formatCode="General">
                  <c:v>2013.49885844749</c:v>
                </c:pt>
                <c:pt idx="1850" formatCode="General">
                  <c:v>2013.502739726028</c:v>
                </c:pt>
                <c:pt idx="1851" formatCode="General">
                  <c:v>2013.505479452055</c:v>
                </c:pt>
                <c:pt idx="1852" formatCode="General">
                  <c:v>2013.508219178082</c:v>
                </c:pt>
                <c:pt idx="1853" formatCode="General">
                  <c:v>2013.51095890411</c:v>
                </c:pt>
                <c:pt idx="1854" formatCode="General">
                  <c:v>2013.513698630137</c:v>
                </c:pt>
                <c:pt idx="1855" formatCode="General">
                  <c:v>2013.516438356164</c:v>
                </c:pt>
                <c:pt idx="1856" formatCode="General">
                  <c:v>2013.519178082192</c:v>
                </c:pt>
                <c:pt idx="1857" formatCode="General">
                  <c:v>2013.52191780822</c:v>
                </c:pt>
                <c:pt idx="1858" formatCode="General">
                  <c:v>2013.524657534247</c:v>
                </c:pt>
                <c:pt idx="1859" formatCode="General">
                  <c:v>2013.527397260274</c:v>
                </c:pt>
                <c:pt idx="1860" formatCode="General">
                  <c:v>2013.530136986301</c:v>
                </c:pt>
                <c:pt idx="1861" formatCode="General">
                  <c:v>2013.532876712329</c:v>
                </c:pt>
                <c:pt idx="1862" formatCode="General">
                  <c:v>2013.535616438356</c:v>
                </c:pt>
                <c:pt idx="1863" formatCode="General">
                  <c:v>2013.538356164383</c:v>
                </c:pt>
                <c:pt idx="1864" formatCode="General">
                  <c:v>2013.541095890411</c:v>
                </c:pt>
                <c:pt idx="1865" formatCode="General">
                  <c:v>2013.543835616438</c:v>
                </c:pt>
                <c:pt idx="1866" formatCode="General">
                  <c:v>2013.546575342466</c:v>
                </c:pt>
                <c:pt idx="1867" formatCode="General">
                  <c:v>2013.549315068493</c:v>
                </c:pt>
                <c:pt idx="1868" formatCode="General">
                  <c:v>2013.55205479452</c:v>
                </c:pt>
                <c:pt idx="1869" formatCode="General">
                  <c:v>2013.554794520548</c:v>
                </c:pt>
                <c:pt idx="1870" formatCode="General">
                  <c:v>2013.557534246575</c:v>
                </c:pt>
                <c:pt idx="1871" formatCode="General">
                  <c:v>2013.560273972603</c:v>
                </c:pt>
                <c:pt idx="1872" formatCode="General">
                  <c:v>2013.56301369863</c:v>
                </c:pt>
                <c:pt idx="1873" formatCode="General">
                  <c:v>2013.565753424658</c:v>
                </c:pt>
                <c:pt idx="1874" formatCode="General">
                  <c:v>2013.568493150685</c:v>
                </c:pt>
                <c:pt idx="1875" formatCode="General">
                  <c:v>2013.571232876712</c:v>
                </c:pt>
                <c:pt idx="1876" formatCode="General">
                  <c:v>2013.57397260274</c:v>
                </c:pt>
                <c:pt idx="1877" formatCode="General">
                  <c:v>2013.576712328767</c:v>
                </c:pt>
                <c:pt idx="1878" formatCode="General">
                  <c:v>2013.579452054795</c:v>
                </c:pt>
                <c:pt idx="1879" formatCode="General">
                  <c:v>2013.582191780822</c:v>
                </c:pt>
                <c:pt idx="1880" formatCode="General">
                  <c:v>2013.584931506849</c:v>
                </c:pt>
                <c:pt idx="1881" formatCode="General">
                  <c:v>2013.586073059361</c:v>
                </c:pt>
                <c:pt idx="1882" formatCode="General">
                  <c:v>2013.588812785388</c:v>
                </c:pt>
                <c:pt idx="1883" formatCode="General">
                  <c:v>2013.591552511416</c:v>
                </c:pt>
                <c:pt idx="1884" formatCode="General">
                  <c:v>2013.594292237442</c:v>
                </c:pt>
                <c:pt idx="1885" formatCode="General">
                  <c:v>2013.59703196347</c:v>
                </c:pt>
                <c:pt idx="1886" formatCode="General">
                  <c:v>2013.599771689498</c:v>
                </c:pt>
                <c:pt idx="1887" formatCode="General">
                  <c:v>2013.602511415525</c:v>
                </c:pt>
                <c:pt idx="1888" formatCode="General">
                  <c:v>2013.605251141553</c:v>
                </c:pt>
                <c:pt idx="1889" formatCode="General">
                  <c:v>2013.60799086758</c:v>
                </c:pt>
                <c:pt idx="1890" formatCode="General">
                  <c:v>2013.610730593607</c:v>
                </c:pt>
                <c:pt idx="1891" formatCode="General">
                  <c:v>2013.613470319634</c:v>
                </c:pt>
                <c:pt idx="1892" formatCode="General">
                  <c:v>2013.616210045662</c:v>
                </c:pt>
                <c:pt idx="1893" formatCode="General">
                  <c:v>2013.61894977169</c:v>
                </c:pt>
                <c:pt idx="1894" formatCode="General">
                  <c:v>2013.621689497717</c:v>
                </c:pt>
                <c:pt idx="1895" formatCode="General">
                  <c:v>2013.624429223744</c:v>
                </c:pt>
                <c:pt idx="1896" formatCode="General">
                  <c:v>2013.627168949772</c:v>
                </c:pt>
                <c:pt idx="1897" formatCode="General">
                  <c:v>2013.6299086758</c:v>
                </c:pt>
                <c:pt idx="1898" formatCode="General">
                  <c:v>2013.632648401826</c:v>
                </c:pt>
                <c:pt idx="1899" formatCode="General">
                  <c:v>2013.635388127854</c:v>
                </c:pt>
                <c:pt idx="1900" formatCode="General">
                  <c:v>2013.638127853881</c:v>
                </c:pt>
                <c:pt idx="1901" formatCode="General">
                  <c:v>2013.640867579908</c:v>
                </c:pt>
                <c:pt idx="1902" formatCode="General">
                  <c:v>2013.643607305936</c:v>
                </c:pt>
                <c:pt idx="1903" formatCode="General">
                  <c:v>2013.646347031963</c:v>
                </c:pt>
                <c:pt idx="1904" formatCode="General">
                  <c:v>2013.649086757991</c:v>
                </c:pt>
                <c:pt idx="1905" formatCode="General">
                  <c:v>2013.651826484018</c:v>
                </c:pt>
                <c:pt idx="1906" formatCode="General">
                  <c:v>2013.654566210045</c:v>
                </c:pt>
                <c:pt idx="1907" formatCode="General">
                  <c:v>2013.657305936073</c:v>
                </c:pt>
                <c:pt idx="1908" formatCode="General">
                  <c:v>2013.6600456621</c:v>
                </c:pt>
                <c:pt idx="1909" formatCode="General">
                  <c:v>2013.662785388128</c:v>
                </c:pt>
                <c:pt idx="1910" formatCode="General">
                  <c:v>2013.665525114155</c:v>
                </c:pt>
                <c:pt idx="1911" formatCode="General">
                  <c:v>2013.668264840182</c:v>
                </c:pt>
                <c:pt idx="1912" formatCode="General">
                  <c:v>2013.669406392694</c:v>
                </c:pt>
                <c:pt idx="1913" formatCode="General">
                  <c:v>2013.672146118721</c:v>
                </c:pt>
                <c:pt idx="1914" formatCode="General">
                  <c:v>2013.67488584475</c:v>
                </c:pt>
                <c:pt idx="1915" formatCode="General">
                  <c:v>2013.677625570776</c:v>
                </c:pt>
                <c:pt idx="1916" formatCode="General">
                  <c:v>2013.680365296804</c:v>
                </c:pt>
                <c:pt idx="1917" formatCode="General">
                  <c:v>2013.683105022831</c:v>
                </c:pt>
                <c:pt idx="1918" formatCode="General">
                  <c:v>2013.685844748858</c:v>
                </c:pt>
                <c:pt idx="1919" formatCode="General">
                  <c:v>2013.688584474886</c:v>
                </c:pt>
                <c:pt idx="1920" formatCode="General">
                  <c:v>2013.691324200913</c:v>
                </c:pt>
                <c:pt idx="1921" formatCode="General">
                  <c:v>2013.694063926941</c:v>
                </c:pt>
                <c:pt idx="1922" formatCode="General">
                  <c:v>2013.696803652968</c:v>
                </c:pt>
                <c:pt idx="1923" formatCode="General">
                  <c:v>2013.699543378995</c:v>
                </c:pt>
                <c:pt idx="1924" formatCode="General">
                  <c:v>2013.702283105023</c:v>
                </c:pt>
                <c:pt idx="1925" formatCode="General">
                  <c:v>2013.70502283105</c:v>
                </c:pt>
                <c:pt idx="1926" formatCode="General">
                  <c:v>2013.707762557078</c:v>
                </c:pt>
                <c:pt idx="1927" formatCode="General">
                  <c:v>2013.710502283105</c:v>
                </c:pt>
                <c:pt idx="1928" formatCode="General">
                  <c:v>2013.713242009132</c:v>
                </c:pt>
                <c:pt idx="1929" formatCode="General">
                  <c:v>2013.71598173516</c:v>
                </c:pt>
                <c:pt idx="1930" formatCode="General">
                  <c:v>2013.718721461188</c:v>
                </c:pt>
                <c:pt idx="1931" formatCode="General">
                  <c:v>2013.721461187215</c:v>
                </c:pt>
                <c:pt idx="1932" formatCode="General">
                  <c:v>2013.724200913242</c:v>
                </c:pt>
                <c:pt idx="1933" formatCode="General">
                  <c:v>2013.72694063927</c:v>
                </c:pt>
                <c:pt idx="1934" formatCode="General">
                  <c:v>2013.729680365297</c:v>
                </c:pt>
                <c:pt idx="1935" formatCode="General">
                  <c:v>2013.732420091324</c:v>
                </c:pt>
                <c:pt idx="1936" formatCode="General">
                  <c:v>2013.735159817352</c:v>
                </c:pt>
                <c:pt idx="1937" formatCode="General">
                  <c:v>2013.73789954338</c:v>
                </c:pt>
                <c:pt idx="1938" formatCode="General">
                  <c:v>2013.740639269406</c:v>
                </c:pt>
                <c:pt idx="1939" formatCode="General">
                  <c:v>2013.743378995434</c:v>
                </c:pt>
                <c:pt idx="1940" formatCode="General">
                  <c:v>2013.746118721461</c:v>
                </c:pt>
                <c:pt idx="1941" formatCode="General">
                  <c:v>2013.74885844749</c:v>
                </c:pt>
                <c:pt idx="1942" formatCode="General">
                  <c:v>2013.752739726028</c:v>
                </c:pt>
                <c:pt idx="1943" formatCode="General">
                  <c:v>2013.755479452055</c:v>
                </c:pt>
                <c:pt idx="1944" formatCode="General">
                  <c:v>2013.758219178082</c:v>
                </c:pt>
                <c:pt idx="1945" formatCode="General">
                  <c:v>2013.76095890411</c:v>
                </c:pt>
                <c:pt idx="1946" formatCode="General">
                  <c:v>2013.763698630137</c:v>
                </c:pt>
                <c:pt idx="1947" formatCode="General">
                  <c:v>2013.766438356164</c:v>
                </c:pt>
                <c:pt idx="1948" formatCode="General">
                  <c:v>2013.769178082192</c:v>
                </c:pt>
                <c:pt idx="1949" formatCode="General">
                  <c:v>2013.77191780822</c:v>
                </c:pt>
                <c:pt idx="1950" formatCode="General">
                  <c:v>2013.774657534247</c:v>
                </c:pt>
                <c:pt idx="1951" formatCode="General">
                  <c:v>2013.777397260274</c:v>
                </c:pt>
                <c:pt idx="1952" formatCode="General">
                  <c:v>2013.780136986301</c:v>
                </c:pt>
                <c:pt idx="1953" formatCode="General">
                  <c:v>2013.782876712329</c:v>
                </c:pt>
                <c:pt idx="1954" formatCode="General">
                  <c:v>2013.785616438356</c:v>
                </c:pt>
                <c:pt idx="1955" formatCode="General">
                  <c:v>2013.788356164383</c:v>
                </c:pt>
                <c:pt idx="1956" formatCode="General">
                  <c:v>2013.791095890411</c:v>
                </c:pt>
                <c:pt idx="1957" formatCode="General">
                  <c:v>2013.793835616438</c:v>
                </c:pt>
                <c:pt idx="1958" formatCode="General">
                  <c:v>2013.796575342466</c:v>
                </c:pt>
                <c:pt idx="1959" formatCode="General">
                  <c:v>2013.799315068493</c:v>
                </c:pt>
                <c:pt idx="1960" formatCode="General">
                  <c:v>2013.80205479452</c:v>
                </c:pt>
                <c:pt idx="1961" formatCode="General">
                  <c:v>2013.804794520548</c:v>
                </c:pt>
                <c:pt idx="1962" formatCode="General">
                  <c:v>2013.807534246575</c:v>
                </c:pt>
                <c:pt idx="1963" formatCode="General">
                  <c:v>2013.810273972603</c:v>
                </c:pt>
                <c:pt idx="1964" formatCode="General">
                  <c:v>2013.81301369863</c:v>
                </c:pt>
                <c:pt idx="1965" formatCode="General">
                  <c:v>2013.815753424658</c:v>
                </c:pt>
                <c:pt idx="1966" formatCode="General">
                  <c:v>2013.818493150685</c:v>
                </c:pt>
                <c:pt idx="1967" formatCode="General">
                  <c:v>2013.821232876712</c:v>
                </c:pt>
                <c:pt idx="1968" formatCode="General">
                  <c:v>2013.82397260274</c:v>
                </c:pt>
                <c:pt idx="1969" formatCode="General">
                  <c:v>2013.826712328767</c:v>
                </c:pt>
                <c:pt idx="1970" formatCode="General">
                  <c:v>2013.829452054795</c:v>
                </c:pt>
                <c:pt idx="1971" formatCode="General">
                  <c:v>2013.832191780822</c:v>
                </c:pt>
                <c:pt idx="1972" formatCode="General">
                  <c:v>2013.834931506849</c:v>
                </c:pt>
                <c:pt idx="1973" formatCode="General">
                  <c:v>2013.836073059361</c:v>
                </c:pt>
                <c:pt idx="1974" formatCode="General">
                  <c:v>2013.838812785388</c:v>
                </c:pt>
                <c:pt idx="1975" formatCode="General">
                  <c:v>2013.841552511416</c:v>
                </c:pt>
                <c:pt idx="1976" formatCode="General">
                  <c:v>2013.844292237442</c:v>
                </c:pt>
                <c:pt idx="1977" formatCode="General">
                  <c:v>2013.84703196347</c:v>
                </c:pt>
                <c:pt idx="1978" formatCode="General">
                  <c:v>2013.849771689498</c:v>
                </c:pt>
                <c:pt idx="1979" formatCode="General">
                  <c:v>2013.852511415525</c:v>
                </c:pt>
                <c:pt idx="1980" formatCode="General">
                  <c:v>2013.855251141553</c:v>
                </c:pt>
                <c:pt idx="1981" formatCode="General">
                  <c:v>2013.85799086758</c:v>
                </c:pt>
                <c:pt idx="1982" formatCode="General">
                  <c:v>2013.860730593607</c:v>
                </c:pt>
                <c:pt idx="1983" formatCode="General">
                  <c:v>2013.863470319634</c:v>
                </c:pt>
                <c:pt idx="1984" formatCode="General">
                  <c:v>2013.866210045662</c:v>
                </c:pt>
                <c:pt idx="1985" formatCode="General">
                  <c:v>2013.86894977169</c:v>
                </c:pt>
                <c:pt idx="1986" formatCode="General">
                  <c:v>2013.871689497717</c:v>
                </c:pt>
                <c:pt idx="1987" formatCode="General">
                  <c:v>2013.874429223744</c:v>
                </c:pt>
                <c:pt idx="1988" formatCode="General">
                  <c:v>2013.877168949772</c:v>
                </c:pt>
                <c:pt idx="1989" formatCode="General">
                  <c:v>2013.8799086758</c:v>
                </c:pt>
                <c:pt idx="1990" formatCode="General">
                  <c:v>2013.882648401826</c:v>
                </c:pt>
                <c:pt idx="1991" formatCode="General">
                  <c:v>2013.885388127854</c:v>
                </c:pt>
                <c:pt idx="1992" formatCode="General">
                  <c:v>2013.888127853881</c:v>
                </c:pt>
                <c:pt idx="1993" formatCode="General">
                  <c:v>2013.890867579908</c:v>
                </c:pt>
                <c:pt idx="1994" formatCode="General">
                  <c:v>2013.893607305936</c:v>
                </c:pt>
                <c:pt idx="1995" formatCode="General">
                  <c:v>2013.896347031963</c:v>
                </c:pt>
                <c:pt idx="1996" formatCode="General">
                  <c:v>2013.899086757991</c:v>
                </c:pt>
                <c:pt idx="1997" formatCode="General">
                  <c:v>2013.901826484018</c:v>
                </c:pt>
                <c:pt idx="1998" formatCode="General">
                  <c:v>2013.904566210046</c:v>
                </c:pt>
                <c:pt idx="1999" formatCode="General">
                  <c:v>2013.907305936073</c:v>
                </c:pt>
                <c:pt idx="2000" formatCode="General">
                  <c:v>2013.910045662101</c:v>
                </c:pt>
                <c:pt idx="2001" formatCode="General">
                  <c:v>2013.912785388128</c:v>
                </c:pt>
                <c:pt idx="2002" formatCode="General">
                  <c:v>2013.915525114155</c:v>
                </c:pt>
                <c:pt idx="2003" formatCode="General">
                  <c:v>2013.919406392694</c:v>
                </c:pt>
                <c:pt idx="2004" formatCode="General">
                  <c:v>2013.922146118721</c:v>
                </c:pt>
                <c:pt idx="2005" formatCode="General">
                  <c:v>2013.92488584475</c:v>
                </c:pt>
                <c:pt idx="2006" formatCode="General">
                  <c:v>2013.927625570777</c:v>
                </c:pt>
                <c:pt idx="2007" formatCode="General">
                  <c:v>2013.930365296804</c:v>
                </c:pt>
                <c:pt idx="2008" formatCode="General">
                  <c:v>2013.933105022831</c:v>
                </c:pt>
                <c:pt idx="2009" formatCode="General">
                  <c:v>2013.935844748858</c:v>
                </c:pt>
                <c:pt idx="2010" formatCode="General">
                  <c:v>2013.938584474886</c:v>
                </c:pt>
                <c:pt idx="2011" formatCode="General">
                  <c:v>2013.941324200913</c:v>
                </c:pt>
                <c:pt idx="2012" formatCode="General">
                  <c:v>2013.944063926941</c:v>
                </c:pt>
                <c:pt idx="2013" formatCode="General">
                  <c:v>2013.946803652968</c:v>
                </c:pt>
                <c:pt idx="2014" formatCode="General">
                  <c:v>2013.949543378995</c:v>
                </c:pt>
                <c:pt idx="2015" formatCode="General">
                  <c:v>2013.952283105023</c:v>
                </c:pt>
                <c:pt idx="2016" formatCode="General">
                  <c:v>2013.95502283105</c:v>
                </c:pt>
                <c:pt idx="2017" formatCode="General">
                  <c:v>2013.957762557078</c:v>
                </c:pt>
                <c:pt idx="2018" formatCode="General">
                  <c:v>2013.960502283105</c:v>
                </c:pt>
                <c:pt idx="2019" formatCode="General">
                  <c:v>2013.963242009132</c:v>
                </c:pt>
                <c:pt idx="2020" formatCode="General">
                  <c:v>2013.96598173516</c:v>
                </c:pt>
                <c:pt idx="2021" formatCode="General">
                  <c:v>2013.968721461188</c:v>
                </c:pt>
                <c:pt idx="2022" formatCode="General">
                  <c:v>2013.971461187215</c:v>
                </c:pt>
                <c:pt idx="2023" formatCode="General">
                  <c:v>2013.974200913242</c:v>
                </c:pt>
                <c:pt idx="2024" formatCode="General">
                  <c:v>2013.97694063927</c:v>
                </c:pt>
                <c:pt idx="2025" formatCode="General">
                  <c:v>2013.979680365297</c:v>
                </c:pt>
                <c:pt idx="2026" formatCode="General">
                  <c:v>2013.982420091324</c:v>
                </c:pt>
                <c:pt idx="2027" formatCode="General">
                  <c:v>2013.985159817352</c:v>
                </c:pt>
                <c:pt idx="2028" formatCode="General">
                  <c:v>2013.98789954338</c:v>
                </c:pt>
                <c:pt idx="2029" formatCode="General">
                  <c:v>2013.990639269406</c:v>
                </c:pt>
                <c:pt idx="2030" formatCode="General">
                  <c:v>2013.993378995434</c:v>
                </c:pt>
                <c:pt idx="2031" formatCode="General">
                  <c:v>2013.996118721461</c:v>
                </c:pt>
                <c:pt idx="2032" formatCode="General">
                  <c:v>2013.99885844749</c:v>
                </c:pt>
                <c:pt idx="2033" formatCode="General">
                  <c:v>2014.001598173516</c:v>
                </c:pt>
                <c:pt idx="2034" formatCode="General">
                  <c:v>2014.002739726028</c:v>
                </c:pt>
                <c:pt idx="2035" formatCode="General">
                  <c:v>2014.005479452055</c:v>
                </c:pt>
                <c:pt idx="2036" formatCode="General">
                  <c:v>2014.008219178082</c:v>
                </c:pt>
                <c:pt idx="2037" formatCode="General">
                  <c:v>2014.01095890411</c:v>
                </c:pt>
                <c:pt idx="2038" formatCode="General">
                  <c:v>2014.013698630137</c:v>
                </c:pt>
                <c:pt idx="2039" formatCode="General">
                  <c:v>2014.016438356164</c:v>
                </c:pt>
                <c:pt idx="2040" formatCode="General">
                  <c:v>2014.019178082192</c:v>
                </c:pt>
                <c:pt idx="2041" formatCode="General">
                  <c:v>2014.02191780822</c:v>
                </c:pt>
                <c:pt idx="2042" formatCode="General">
                  <c:v>2014.024657534247</c:v>
                </c:pt>
                <c:pt idx="2043" formatCode="General">
                  <c:v>2014.027397260274</c:v>
                </c:pt>
                <c:pt idx="2044" formatCode="General">
                  <c:v>2014.030136986301</c:v>
                </c:pt>
                <c:pt idx="2045" formatCode="General">
                  <c:v>2014.032876712329</c:v>
                </c:pt>
                <c:pt idx="2046" formatCode="General">
                  <c:v>2014.035616438356</c:v>
                </c:pt>
                <c:pt idx="2047" formatCode="General">
                  <c:v>2014.038356164383</c:v>
                </c:pt>
                <c:pt idx="2048" formatCode="General">
                  <c:v>2014.041095890411</c:v>
                </c:pt>
                <c:pt idx="2049" formatCode="General">
                  <c:v>2014.043835616438</c:v>
                </c:pt>
                <c:pt idx="2050" formatCode="General">
                  <c:v>2014.046575342466</c:v>
                </c:pt>
                <c:pt idx="2051" formatCode="General">
                  <c:v>2014.049315068493</c:v>
                </c:pt>
                <c:pt idx="2052" formatCode="General">
                  <c:v>2014.05205479452</c:v>
                </c:pt>
                <c:pt idx="2053" formatCode="General">
                  <c:v>2014.054794520548</c:v>
                </c:pt>
                <c:pt idx="2054" formatCode="General">
                  <c:v>2014.057534246575</c:v>
                </c:pt>
                <c:pt idx="2055" formatCode="General">
                  <c:v>2014.060273972603</c:v>
                </c:pt>
                <c:pt idx="2056" formatCode="General">
                  <c:v>2014.06301369863</c:v>
                </c:pt>
                <c:pt idx="2057" formatCode="General">
                  <c:v>2014.065753424658</c:v>
                </c:pt>
                <c:pt idx="2058" formatCode="General">
                  <c:v>2014.068493150685</c:v>
                </c:pt>
                <c:pt idx="2059" formatCode="General">
                  <c:v>2014.071232876712</c:v>
                </c:pt>
                <c:pt idx="2060" formatCode="General">
                  <c:v>2014.07397260274</c:v>
                </c:pt>
                <c:pt idx="2061" formatCode="General">
                  <c:v>2014.076712328767</c:v>
                </c:pt>
                <c:pt idx="2062" formatCode="General">
                  <c:v>2014.079452054795</c:v>
                </c:pt>
                <c:pt idx="2063" formatCode="General">
                  <c:v>2014.082191780822</c:v>
                </c:pt>
                <c:pt idx="2064" formatCode="General">
                  <c:v>2014.084931506849</c:v>
                </c:pt>
                <c:pt idx="2065" formatCode="General">
                  <c:v>2014.086073059361</c:v>
                </c:pt>
                <c:pt idx="2066" formatCode="General">
                  <c:v>2014.088812785388</c:v>
                </c:pt>
                <c:pt idx="2067" formatCode="General">
                  <c:v>2014.091552511416</c:v>
                </c:pt>
                <c:pt idx="2068" formatCode="General">
                  <c:v>2014.094292237442</c:v>
                </c:pt>
                <c:pt idx="2069" formatCode="General">
                  <c:v>2014.09703196347</c:v>
                </c:pt>
                <c:pt idx="2070" formatCode="General">
                  <c:v>2014.099771689498</c:v>
                </c:pt>
                <c:pt idx="2071" formatCode="General">
                  <c:v>2014.102511415525</c:v>
                </c:pt>
                <c:pt idx="2072" formatCode="General">
                  <c:v>2014.105251141553</c:v>
                </c:pt>
                <c:pt idx="2073" formatCode="General">
                  <c:v>2014.10799086758</c:v>
                </c:pt>
                <c:pt idx="2074" formatCode="General">
                  <c:v>2014.110730593607</c:v>
                </c:pt>
                <c:pt idx="2075" formatCode="General">
                  <c:v>2014.113470319634</c:v>
                </c:pt>
                <c:pt idx="2076" formatCode="General">
                  <c:v>2014.116210045662</c:v>
                </c:pt>
                <c:pt idx="2077" formatCode="General">
                  <c:v>2014.11894977169</c:v>
                </c:pt>
                <c:pt idx="2078" formatCode="General">
                  <c:v>2014.121689497717</c:v>
                </c:pt>
                <c:pt idx="2079" formatCode="General">
                  <c:v>2014.124429223744</c:v>
                </c:pt>
                <c:pt idx="2080" formatCode="General">
                  <c:v>2014.127168949772</c:v>
                </c:pt>
                <c:pt idx="2081" formatCode="General">
                  <c:v>2014.1299086758</c:v>
                </c:pt>
                <c:pt idx="2082" formatCode="General">
                  <c:v>2014.132648401826</c:v>
                </c:pt>
                <c:pt idx="2083" formatCode="General">
                  <c:v>2014.135388127854</c:v>
                </c:pt>
                <c:pt idx="2084" formatCode="General">
                  <c:v>2014.138127853881</c:v>
                </c:pt>
                <c:pt idx="2085" formatCode="General">
                  <c:v>2014.140867579908</c:v>
                </c:pt>
                <c:pt idx="2086" formatCode="General">
                  <c:v>2014.143607305936</c:v>
                </c:pt>
                <c:pt idx="2087" formatCode="General">
                  <c:v>2014.146347031963</c:v>
                </c:pt>
                <c:pt idx="2088" formatCode="General">
                  <c:v>2014.149086757991</c:v>
                </c:pt>
                <c:pt idx="2089" formatCode="General">
                  <c:v>2014.151826484018</c:v>
                </c:pt>
                <c:pt idx="2090" formatCode="General">
                  <c:v>2014.154566210045</c:v>
                </c:pt>
                <c:pt idx="2091" formatCode="General">
                  <c:v>2014.157305936073</c:v>
                </c:pt>
                <c:pt idx="2092" formatCode="General">
                  <c:v>2014.1600456621</c:v>
                </c:pt>
                <c:pt idx="2093" formatCode="General">
                  <c:v>2014.169406392694</c:v>
                </c:pt>
                <c:pt idx="2094" formatCode="General">
                  <c:v>2014.172146118721</c:v>
                </c:pt>
                <c:pt idx="2095" formatCode="General">
                  <c:v>2014.17488584475</c:v>
                </c:pt>
                <c:pt idx="2096" formatCode="General">
                  <c:v>2014.177625570776</c:v>
                </c:pt>
                <c:pt idx="2097" formatCode="General">
                  <c:v>2014.180365296804</c:v>
                </c:pt>
                <c:pt idx="2098" formatCode="General">
                  <c:v>2014.183105022831</c:v>
                </c:pt>
                <c:pt idx="2099" formatCode="General">
                  <c:v>2014.185844748858</c:v>
                </c:pt>
                <c:pt idx="2100" formatCode="General">
                  <c:v>2014.188584474886</c:v>
                </c:pt>
                <c:pt idx="2101" formatCode="General">
                  <c:v>2014.191324200913</c:v>
                </c:pt>
                <c:pt idx="2102" formatCode="General">
                  <c:v>2014.194063926941</c:v>
                </c:pt>
                <c:pt idx="2103" formatCode="General">
                  <c:v>2014.196803652968</c:v>
                </c:pt>
                <c:pt idx="2104" formatCode="General">
                  <c:v>2014.199543378995</c:v>
                </c:pt>
                <c:pt idx="2105" formatCode="General">
                  <c:v>2014.202283105023</c:v>
                </c:pt>
                <c:pt idx="2106" formatCode="General">
                  <c:v>2014.20502283105</c:v>
                </c:pt>
                <c:pt idx="2107" formatCode="General">
                  <c:v>2014.207762557078</c:v>
                </c:pt>
                <c:pt idx="2108" formatCode="General">
                  <c:v>2014.210502283105</c:v>
                </c:pt>
                <c:pt idx="2109" formatCode="General">
                  <c:v>2014.213242009132</c:v>
                </c:pt>
                <c:pt idx="2110" formatCode="General">
                  <c:v>2014.21598173516</c:v>
                </c:pt>
                <c:pt idx="2111" formatCode="General">
                  <c:v>2014.218721461188</c:v>
                </c:pt>
                <c:pt idx="2112" formatCode="General">
                  <c:v>2014.221461187215</c:v>
                </c:pt>
                <c:pt idx="2113" formatCode="General">
                  <c:v>2014.224200913242</c:v>
                </c:pt>
                <c:pt idx="2114" formatCode="General">
                  <c:v>2014.22694063927</c:v>
                </c:pt>
                <c:pt idx="2115" formatCode="General">
                  <c:v>2014.229680365297</c:v>
                </c:pt>
                <c:pt idx="2116" formatCode="General">
                  <c:v>2014.232420091324</c:v>
                </c:pt>
                <c:pt idx="2117" formatCode="General">
                  <c:v>2014.235159817352</c:v>
                </c:pt>
                <c:pt idx="2118" formatCode="General">
                  <c:v>2014.23789954338</c:v>
                </c:pt>
                <c:pt idx="2119" formatCode="General">
                  <c:v>2014.240639269406</c:v>
                </c:pt>
                <c:pt idx="2120" formatCode="General">
                  <c:v>2014.243378995434</c:v>
                </c:pt>
                <c:pt idx="2121" formatCode="General">
                  <c:v>2014.246118721461</c:v>
                </c:pt>
                <c:pt idx="2122" formatCode="General">
                  <c:v>2014.24885844749</c:v>
                </c:pt>
                <c:pt idx="2123" formatCode="General">
                  <c:v>2014.251598173516</c:v>
                </c:pt>
                <c:pt idx="2124" formatCode="General">
                  <c:v>2014.252739726028</c:v>
                </c:pt>
                <c:pt idx="2125" formatCode="General">
                  <c:v>2014.255479452055</c:v>
                </c:pt>
                <c:pt idx="2126" formatCode="General">
                  <c:v>2014.258219178082</c:v>
                </c:pt>
                <c:pt idx="2127" formatCode="General">
                  <c:v>2014.26095890411</c:v>
                </c:pt>
                <c:pt idx="2128" formatCode="General">
                  <c:v>2014.263698630137</c:v>
                </c:pt>
                <c:pt idx="2129" formatCode="General">
                  <c:v>2014.266438356164</c:v>
                </c:pt>
                <c:pt idx="2130" formatCode="General">
                  <c:v>2014.269178082192</c:v>
                </c:pt>
                <c:pt idx="2131" formatCode="General">
                  <c:v>2014.27191780822</c:v>
                </c:pt>
                <c:pt idx="2132" formatCode="General">
                  <c:v>2014.274657534247</c:v>
                </c:pt>
                <c:pt idx="2133" formatCode="General">
                  <c:v>2014.277397260274</c:v>
                </c:pt>
                <c:pt idx="2134" formatCode="General">
                  <c:v>2014.280136986301</c:v>
                </c:pt>
                <c:pt idx="2135" formatCode="General">
                  <c:v>2014.282876712329</c:v>
                </c:pt>
                <c:pt idx="2136" formatCode="General">
                  <c:v>2014.285616438356</c:v>
                </c:pt>
                <c:pt idx="2137" formatCode="General">
                  <c:v>2014.288356164383</c:v>
                </c:pt>
                <c:pt idx="2138" formatCode="General">
                  <c:v>2014.291095890411</c:v>
                </c:pt>
                <c:pt idx="2139" formatCode="General">
                  <c:v>2014.293835616438</c:v>
                </c:pt>
                <c:pt idx="2140" formatCode="General">
                  <c:v>2014.296575342466</c:v>
                </c:pt>
                <c:pt idx="2141" formatCode="General">
                  <c:v>2014.299315068493</c:v>
                </c:pt>
                <c:pt idx="2142" formatCode="General">
                  <c:v>2014.30205479452</c:v>
                </c:pt>
                <c:pt idx="2143" formatCode="General">
                  <c:v>2014.304794520548</c:v>
                </c:pt>
                <c:pt idx="2144" formatCode="General">
                  <c:v>2014.307534246575</c:v>
                </c:pt>
                <c:pt idx="2145" formatCode="General">
                  <c:v>2014.310273972603</c:v>
                </c:pt>
                <c:pt idx="2146" formatCode="General">
                  <c:v>2014.31301369863</c:v>
                </c:pt>
                <c:pt idx="2147" formatCode="General">
                  <c:v>2014.315753424658</c:v>
                </c:pt>
                <c:pt idx="2148" formatCode="General">
                  <c:v>2014.318493150685</c:v>
                </c:pt>
                <c:pt idx="2149" formatCode="General">
                  <c:v>2014.321232876712</c:v>
                </c:pt>
                <c:pt idx="2150" formatCode="General">
                  <c:v>2014.32397260274</c:v>
                </c:pt>
                <c:pt idx="2151" formatCode="General">
                  <c:v>2014.326712328767</c:v>
                </c:pt>
                <c:pt idx="2152" formatCode="General">
                  <c:v>2014.329452054795</c:v>
                </c:pt>
                <c:pt idx="2153" formatCode="General">
                  <c:v>2014.332191780822</c:v>
                </c:pt>
                <c:pt idx="2154" formatCode="General">
                  <c:v>2014.336073059361</c:v>
                </c:pt>
                <c:pt idx="2155" formatCode="General">
                  <c:v>2014.338812785388</c:v>
                </c:pt>
                <c:pt idx="2156" formatCode="General">
                  <c:v>2014.341552511416</c:v>
                </c:pt>
                <c:pt idx="2157" formatCode="General">
                  <c:v>2014.344292237442</c:v>
                </c:pt>
                <c:pt idx="2158" formatCode="General">
                  <c:v>2014.34703196347</c:v>
                </c:pt>
                <c:pt idx="2159" formatCode="General">
                  <c:v>2014.349771689498</c:v>
                </c:pt>
                <c:pt idx="2160" formatCode="General">
                  <c:v>2014.352511415525</c:v>
                </c:pt>
                <c:pt idx="2161" formatCode="General">
                  <c:v>2014.355251141553</c:v>
                </c:pt>
                <c:pt idx="2162" formatCode="General">
                  <c:v>2014.35799086758</c:v>
                </c:pt>
                <c:pt idx="2163" formatCode="General">
                  <c:v>2014.360730593607</c:v>
                </c:pt>
                <c:pt idx="2164" formatCode="General">
                  <c:v>2014.363470319634</c:v>
                </c:pt>
                <c:pt idx="2165" formatCode="General">
                  <c:v>2014.366210045662</c:v>
                </c:pt>
                <c:pt idx="2166" formatCode="General">
                  <c:v>2014.36894977169</c:v>
                </c:pt>
                <c:pt idx="2167" formatCode="General">
                  <c:v>2014.371689497717</c:v>
                </c:pt>
                <c:pt idx="2168" formatCode="General">
                  <c:v>2014.374429223744</c:v>
                </c:pt>
                <c:pt idx="2169" formatCode="General">
                  <c:v>2014.377168949772</c:v>
                </c:pt>
                <c:pt idx="2170" formatCode="General">
                  <c:v>2014.3799086758</c:v>
                </c:pt>
                <c:pt idx="2171" formatCode="General">
                  <c:v>2014.382648401826</c:v>
                </c:pt>
                <c:pt idx="2172" formatCode="General">
                  <c:v>2014.385388127854</c:v>
                </c:pt>
                <c:pt idx="2173" formatCode="General">
                  <c:v>2014.388127853881</c:v>
                </c:pt>
                <c:pt idx="2174" formatCode="General">
                  <c:v>2014.390867579908</c:v>
                </c:pt>
                <c:pt idx="2175" formatCode="General">
                  <c:v>2014.393607305936</c:v>
                </c:pt>
                <c:pt idx="2176" formatCode="General">
                  <c:v>2014.396347031963</c:v>
                </c:pt>
                <c:pt idx="2177" formatCode="General">
                  <c:v>2014.399086757991</c:v>
                </c:pt>
                <c:pt idx="2178" formatCode="General">
                  <c:v>2014.401826484018</c:v>
                </c:pt>
                <c:pt idx="2179" formatCode="General">
                  <c:v>2014.404566210046</c:v>
                </c:pt>
                <c:pt idx="2180" formatCode="General">
                  <c:v>2014.407305936073</c:v>
                </c:pt>
                <c:pt idx="2181" formatCode="General">
                  <c:v>2014.410045662101</c:v>
                </c:pt>
                <c:pt idx="2182" formatCode="General">
                  <c:v>2014.412785388128</c:v>
                </c:pt>
                <c:pt idx="2183" formatCode="General">
                  <c:v>2014.415525114155</c:v>
                </c:pt>
                <c:pt idx="2184" formatCode="General">
                  <c:v>2014.418264840183</c:v>
                </c:pt>
                <c:pt idx="2185" formatCode="General">
                  <c:v>2014.419406392694</c:v>
                </c:pt>
                <c:pt idx="2186" formatCode="General">
                  <c:v>2014.422146118721</c:v>
                </c:pt>
                <c:pt idx="2187" formatCode="General">
                  <c:v>2014.42488584475</c:v>
                </c:pt>
                <c:pt idx="2188" formatCode="General">
                  <c:v>2014.427625570777</c:v>
                </c:pt>
                <c:pt idx="2189" formatCode="General">
                  <c:v>2014.430365296804</c:v>
                </c:pt>
                <c:pt idx="2190" formatCode="General">
                  <c:v>2014.433105022831</c:v>
                </c:pt>
                <c:pt idx="2191" formatCode="General">
                  <c:v>2014.435844748858</c:v>
                </c:pt>
                <c:pt idx="2192" formatCode="General">
                  <c:v>2014.438584474886</c:v>
                </c:pt>
                <c:pt idx="2193" formatCode="General">
                  <c:v>2014.441324200913</c:v>
                </c:pt>
                <c:pt idx="2194" formatCode="General">
                  <c:v>2014.444063926941</c:v>
                </c:pt>
                <c:pt idx="2195" formatCode="General">
                  <c:v>2014.446803652968</c:v>
                </c:pt>
                <c:pt idx="2196" formatCode="General">
                  <c:v>2014.449543378995</c:v>
                </c:pt>
                <c:pt idx="2197" formatCode="General">
                  <c:v>2014.452283105023</c:v>
                </c:pt>
                <c:pt idx="2198" formatCode="General">
                  <c:v>2014.45502283105</c:v>
                </c:pt>
                <c:pt idx="2199" formatCode="General">
                  <c:v>2014.457762557078</c:v>
                </c:pt>
                <c:pt idx="2200" formatCode="General">
                  <c:v>2014.460502283105</c:v>
                </c:pt>
                <c:pt idx="2201" formatCode="General">
                  <c:v>2014.463242009132</c:v>
                </c:pt>
                <c:pt idx="2202" formatCode="General">
                  <c:v>2014.46598173516</c:v>
                </c:pt>
                <c:pt idx="2203" formatCode="General">
                  <c:v>2014.468721461188</c:v>
                </c:pt>
                <c:pt idx="2204" formatCode="General">
                  <c:v>2014.471461187215</c:v>
                </c:pt>
                <c:pt idx="2205" formatCode="General">
                  <c:v>2014.474200913242</c:v>
                </c:pt>
                <c:pt idx="2206" formatCode="General">
                  <c:v>2014.47694063927</c:v>
                </c:pt>
                <c:pt idx="2207" formatCode="General">
                  <c:v>2014.479680365297</c:v>
                </c:pt>
                <c:pt idx="2208" formatCode="General">
                  <c:v>2014.482420091324</c:v>
                </c:pt>
                <c:pt idx="2209" formatCode="General">
                  <c:v>2014.485159817352</c:v>
                </c:pt>
                <c:pt idx="2210" formatCode="General">
                  <c:v>2014.48789954338</c:v>
                </c:pt>
                <c:pt idx="2211" formatCode="General">
                  <c:v>2014.490639269406</c:v>
                </c:pt>
                <c:pt idx="2212" formatCode="General">
                  <c:v>2014.493378995434</c:v>
                </c:pt>
                <c:pt idx="2213" formatCode="General">
                  <c:v>2014.496118721461</c:v>
                </c:pt>
                <c:pt idx="2214" formatCode="General">
                  <c:v>2014.49885844749</c:v>
                </c:pt>
                <c:pt idx="2215" formatCode="General">
                  <c:v>2014.502739726028</c:v>
                </c:pt>
                <c:pt idx="2216" formatCode="General">
                  <c:v>2014.505479452055</c:v>
                </c:pt>
                <c:pt idx="2217" formatCode="General">
                  <c:v>2014.508219178082</c:v>
                </c:pt>
                <c:pt idx="2218" formatCode="General">
                  <c:v>2014.51095890411</c:v>
                </c:pt>
                <c:pt idx="2219" formatCode="General">
                  <c:v>2014.513698630137</c:v>
                </c:pt>
                <c:pt idx="2220" formatCode="General">
                  <c:v>2014.516438356164</c:v>
                </c:pt>
                <c:pt idx="2221" formatCode="General">
                  <c:v>2014.519178082192</c:v>
                </c:pt>
                <c:pt idx="2222" formatCode="General">
                  <c:v>2014.52191780822</c:v>
                </c:pt>
                <c:pt idx="2223" formatCode="General">
                  <c:v>2014.524657534247</c:v>
                </c:pt>
                <c:pt idx="2224" formatCode="General">
                  <c:v>2014.527397260274</c:v>
                </c:pt>
                <c:pt idx="2225" formatCode="General">
                  <c:v>2014.530136986301</c:v>
                </c:pt>
                <c:pt idx="2226" formatCode="General">
                  <c:v>2014.532876712329</c:v>
                </c:pt>
                <c:pt idx="2227" formatCode="General">
                  <c:v>2014.535616438356</c:v>
                </c:pt>
                <c:pt idx="2228" formatCode="General">
                  <c:v>2014.538356164383</c:v>
                </c:pt>
                <c:pt idx="2229" formatCode="General">
                  <c:v>2014.541095890411</c:v>
                </c:pt>
                <c:pt idx="2230" formatCode="General">
                  <c:v>2014.543835616438</c:v>
                </c:pt>
                <c:pt idx="2231" formatCode="General">
                  <c:v>2014.546575342466</c:v>
                </c:pt>
                <c:pt idx="2232" formatCode="General">
                  <c:v>2014.549315068493</c:v>
                </c:pt>
                <c:pt idx="2233" formatCode="General">
                  <c:v>2014.55205479452</c:v>
                </c:pt>
                <c:pt idx="2234" formatCode="General">
                  <c:v>2014.554794520548</c:v>
                </c:pt>
                <c:pt idx="2235" formatCode="General">
                  <c:v>2014.557534246575</c:v>
                </c:pt>
                <c:pt idx="2236" formatCode="General">
                  <c:v>2014.560273972603</c:v>
                </c:pt>
                <c:pt idx="2237" formatCode="General">
                  <c:v>2014.56301369863</c:v>
                </c:pt>
                <c:pt idx="2238" formatCode="General">
                  <c:v>2014.565753424658</c:v>
                </c:pt>
                <c:pt idx="2239" formatCode="General">
                  <c:v>2014.568493150685</c:v>
                </c:pt>
                <c:pt idx="2240" formatCode="General">
                  <c:v>2014.571232876712</c:v>
                </c:pt>
                <c:pt idx="2241" formatCode="General">
                  <c:v>2014.57397260274</c:v>
                </c:pt>
                <c:pt idx="2242" formatCode="General">
                  <c:v>2014.576712328767</c:v>
                </c:pt>
                <c:pt idx="2243" formatCode="General">
                  <c:v>2014.579452054795</c:v>
                </c:pt>
                <c:pt idx="2244" formatCode="General">
                  <c:v>2014.582191780822</c:v>
                </c:pt>
                <c:pt idx="2245" formatCode="General">
                  <c:v>2014.584931506849</c:v>
                </c:pt>
                <c:pt idx="2246" formatCode="General">
                  <c:v>2014.586073059361</c:v>
                </c:pt>
                <c:pt idx="2247" formatCode="General">
                  <c:v>2014.588812785388</c:v>
                </c:pt>
                <c:pt idx="2248" formatCode="General">
                  <c:v>2014.591552511416</c:v>
                </c:pt>
                <c:pt idx="2249" formatCode="General">
                  <c:v>2014.594292237442</c:v>
                </c:pt>
                <c:pt idx="2250" formatCode="General">
                  <c:v>2014.59703196347</c:v>
                </c:pt>
                <c:pt idx="2251" formatCode="General">
                  <c:v>2014.599771689498</c:v>
                </c:pt>
                <c:pt idx="2252" formatCode="General">
                  <c:v>2014.602511415525</c:v>
                </c:pt>
                <c:pt idx="2253" formatCode="General">
                  <c:v>2014.605251141553</c:v>
                </c:pt>
                <c:pt idx="2254" formatCode="General">
                  <c:v>2014.60799086758</c:v>
                </c:pt>
                <c:pt idx="2255" formatCode="General">
                  <c:v>2014.610730593607</c:v>
                </c:pt>
                <c:pt idx="2256" formatCode="General">
                  <c:v>2014.613470319634</c:v>
                </c:pt>
                <c:pt idx="2257" formatCode="General">
                  <c:v>2014.616210045662</c:v>
                </c:pt>
                <c:pt idx="2258" formatCode="General">
                  <c:v>2014.61894977169</c:v>
                </c:pt>
                <c:pt idx="2259" formatCode="General">
                  <c:v>2014.621689497717</c:v>
                </c:pt>
                <c:pt idx="2260" formatCode="General">
                  <c:v>2014.624429223744</c:v>
                </c:pt>
                <c:pt idx="2261" formatCode="General">
                  <c:v>2014.627168949772</c:v>
                </c:pt>
                <c:pt idx="2262" formatCode="General">
                  <c:v>2014.6299086758</c:v>
                </c:pt>
                <c:pt idx="2263" formatCode="General">
                  <c:v>2014.632648401826</c:v>
                </c:pt>
                <c:pt idx="2264" formatCode="General">
                  <c:v>2014.635388127854</c:v>
                </c:pt>
                <c:pt idx="2265" formatCode="General">
                  <c:v>2014.638127853881</c:v>
                </c:pt>
                <c:pt idx="2266" formatCode="General">
                  <c:v>2014.640867579908</c:v>
                </c:pt>
                <c:pt idx="2267" formatCode="General">
                  <c:v>2014.643607305936</c:v>
                </c:pt>
                <c:pt idx="2268" formatCode="General">
                  <c:v>2014.646347031963</c:v>
                </c:pt>
                <c:pt idx="2269" formatCode="General">
                  <c:v>2014.649086757991</c:v>
                </c:pt>
                <c:pt idx="2270" formatCode="General">
                  <c:v>2014.651826484018</c:v>
                </c:pt>
                <c:pt idx="2271" formatCode="General">
                  <c:v>2014.654566210045</c:v>
                </c:pt>
                <c:pt idx="2272" formatCode="General">
                  <c:v>2014.657305936073</c:v>
                </c:pt>
                <c:pt idx="2273" formatCode="General">
                  <c:v>2014.6600456621</c:v>
                </c:pt>
                <c:pt idx="2274" formatCode="General">
                  <c:v>2014.662785388128</c:v>
                </c:pt>
                <c:pt idx="2275" formatCode="General">
                  <c:v>2014.665525114155</c:v>
                </c:pt>
                <c:pt idx="2276" formatCode="General">
                  <c:v>2014.668264840182</c:v>
                </c:pt>
                <c:pt idx="2277" formatCode="General">
                  <c:v>2014.669406392694</c:v>
                </c:pt>
                <c:pt idx="2278" formatCode="General">
                  <c:v>2014.672146118721</c:v>
                </c:pt>
                <c:pt idx="2279" formatCode="General">
                  <c:v>2014.67488584475</c:v>
                </c:pt>
                <c:pt idx="2280" formatCode="General">
                  <c:v>2014.677625570776</c:v>
                </c:pt>
                <c:pt idx="2281" formatCode="General">
                  <c:v>2014.680365296804</c:v>
                </c:pt>
                <c:pt idx="2282" formatCode="General">
                  <c:v>2014.683105022831</c:v>
                </c:pt>
                <c:pt idx="2283" formatCode="General">
                  <c:v>2014.685844748858</c:v>
                </c:pt>
                <c:pt idx="2284" formatCode="General">
                  <c:v>2014.688584474886</c:v>
                </c:pt>
                <c:pt idx="2285" formatCode="General">
                  <c:v>2014.691324200913</c:v>
                </c:pt>
                <c:pt idx="2286" formatCode="General">
                  <c:v>2014.694063926941</c:v>
                </c:pt>
                <c:pt idx="2287" formatCode="General">
                  <c:v>2014.696803652968</c:v>
                </c:pt>
                <c:pt idx="2288" formatCode="General">
                  <c:v>2014.699543378995</c:v>
                </c:pt>
                <c:pt idx="2289" formatCode="General">
                  <c:v>2014.702283105023</c:v>
                </c:pt>
                <c:pt idx="2290" formatCode="General">
                  <c:v>2014.70502283105</c:v>
                </c:pt>
                <c:pt idx="2291" formatCode="General">
                  <c:v>2014.707762557078</c:v>
                </c:pt>
                <c:pt idx="2292" formatCode="General">
                  <c:v>2014.710502283105</c:v>
                </c:pt>
                <c:pt idx="2293" formatCode="General">
                  <c:v>2014.713242009132</c:v>
                </c:pt>
                <c:pt idx="2294" formatCode="General">
                  <c:v>2014.71598173516</c:v>
                </c:pt>
                <c:pt idx="2295" formatCode="General">
                  <c:v>2014.718721461188</c:v>
                </c:pt>
                <c:pt idx="2296" formatCode="General">
                  <c:v>2014.721461187215</c:v>
                </c:pt>
                <c:pt idx="2297" formatCode="General">
                  <c:v>2014.724200913242</c:v>
                </c:pt>
                <c:pt idx="2298" formatCode="General">
                  <c:v>2014.72694063927</c:v>
                </c:pt>
                <c:pt idx="2299" formatCode="General">
                  <c:v>2014.729680365297</c:v>
                </c:pt>
                <c:pt idx="2300" formatCode="General">
                  <c:v>2014.732420091324</c:v>
                </c:pt>
                <c:pt idx="2301" formatCode="General">
                  <c:v>2014.735159817352</c:v>
                </c:pt>
                <c:pt idx="2302" formatCode="General">
                  <c:v>2014.73789954338</c:v>
                </c:pt>
                <c:pt idx="2303" formatCode="General">
                  <c:v>2014.740639269406</c:v>
                </c:pt>
                <c:pt idx="2304" formatCode="General">
                  <c:v>2014.743378995434</c:v>
                </c:pt>
                <c:pt idx="2305" formatCode="General">
                  <c:v>2014.746118721461</c:v>
                </c:pt>
                <c:pt idx="2306" formatCode="General">
                  <c:v>2014.74885844749</c:v>
                </c:pt>
                <c:pt idx="2307" formatCode="General">
                  <c:v>2014.752739726028</c:v>
                </c:pt>
                <c:pt idx="2308" formatCode="General">
                  <c:v>2014.755479452055</c:v>
                </c:pt>
                <c:pt idx="2309" formatCode="General">
                  <c:v>2014.758219178082</c:v>
                </c:pt>
                <c:pt idx="2310" formatCode="General">
                  <c:v>2014.76095890411</c:v>
                </c:pt>
                <c:pt idx="2311" formatCode="General">
                  <c:v>2014.763698630137</c:v>
                </c:pt>
                <c:pt idx="2312" formatCode="General">
                  <c:v>2014.766438356164</c:v>
                </c:pt>
                <c:pt idx="2313" formatCode="General">
                  <c:v>2014.769178082192</c:v>
                </c:pt>
                <c:pt idx="2314" formatCode="General">
                  <c:v>2014.77191780822</c:v>
                </c:pt>
                <c:pt idx="2315" formatCode="General">
                  <c:v>2014.774657534247</c:v>
                </c:pt>
                <c:pt idx="2316" formatCode="General">
                  <c:v>2014.777397260274</c:v>
                </c:pt>
                <c:pt idx="2317" formatCode="General">
                  <c:v>2014.780136986301</c:v>
                </c:pt>
                <c:pt idx="2318" formatCode="General">
                  <c:v>2014.782876712329</c:v>
                </c:pt>
                <c:pt idx="2319" formatCode="General">
                  <c:v>2014.785616438356</c:v>
                </c:pt>
                <c:pt idx="2320" formatCode="General">
                  <c:v>2014.788356164383</c:v>
                </c:pt>
                <c:pt idx="2321" formatCode="General">
                  <c:v>2014.791095890411</c:v>
                </c:pt>
                <c:pt idx="2322" formatCode="General">
                  <c:v>2014.793835616438</c:v>
                </c:pt>
                <c:pt idx="2323" formatCode="General">
                  <c:v>2014.796575342466</c:v>
                </c:pt>
                <c:pt idx="2324" formatCode="General">
                  <c:v>2014.799315068493</c:v>
                </c:pt>
                <c:pt idx="2325" formatCode="General">
                  <c:v>2014.80205479452</c:v>
                </c:pt>
                <c:pt idx="2326" formatCode="General">
                  <c:v>2014.804794520548</c:v>
                </c:pt>
                <c:pt idx="2327" formatCode="General">
                  <c:v>2014.807534246575</c:v>
                </c:pt>
                <c:pt idx="2328" formatCode="General">
                  <c:v>2014.810273972603</c:v>
                </c:pt>
                <c:pt idx="2329" formatCode="General">
                  <c:v>2014.81301369863</c:v>
                </c:pt>
                <c:pt idx="2330" formatCode="General">
                  <c:v>2014.815753424658</c:v>
                </c:pt>
                <c:pt idx="2331" formatCode="General">
                  <c:v>2014.818493150685</c:v>
                </c:pt>
                <c:pt idx="2332" formatCode="General">
                  <c:v>2014.821232876712</c:v>
                </c:pt>
                <c:pt idx="2333" formatCode="General">
                  <c:v>2014.82397260274</c:v>
                </c:pt>
                <c:pt idx="2334" formatCode="General">
                  <c:v>2014.826712328767</c:v>
                </c:pt>
                <c:pt idx="2335" formatCode="General">
                  <c:v>2014.829452054795</c:v>
                </c:pt>
                <c:pt idx="2336" formatCode="General">
                  <c:v>2014.832191780822</c:v>
                </c:pt>
                <c:pt idx="2337" formatCode="General">
                  <c:v>2014.834931506849</c:v>
                </c:pt>
                <c:pt idx="2338" formatCode="General">
                  <c:v>2014.836073059361</c:v>
                </c:pt>
                <c:pt idx="2339" formatCode="General">
                  <c:v>2014.838812785388</c:v>
                </c:pt>
                <c:pt idx="2340" formatCode="General">
                  <c:v>2014.841552511416</c:v>
                </c:pt>
                <c:pt idx="2341" formatCode="General">
                  <c:v>2014.844292237442</c:v>
                </c:pt>
                <c:pt idx="2342" formatCode="General">
                  <c:v>2014.84703196347</c:v>
                </c:pt>
                <c:pt idx="2343" formatCode="General">
                  <c:v>2014.849771689498</c:v>
                </c:pt>
                <c:pt idx="2344" formatCode="General">
                  <c:v>2014.852511415525</c:v>
                </c:pt>
                <c:pt idx="2345" formatCode="General">
                  <c:v>2014.855251141553</c:v>
                </c:pt>
                <c:pt idx="2346" formatCode="General">
                  <c:v>2014.85799086758</c:v>
                </c:pt>
                <c:pt idx="2347" formatCode="General">
                  <c:v>2014.860730593607</c:v>
                </c:pt>
                <c:pt idx="2348" formatCode="General">
                  <c:v>2014.863470319634</c:v>
                </c:pt>
                <c:pt idx="2349" formatCode="General">
                  <c:v>2014.866210045662</c:v>
                </c:pt>
                <c:pt idx="2350" formatCode="General">
                  <c:v>2014.86894977169</c:v>
                </c:pt>
                <c:pt idx="2351" formatCode="General">
                  <c:v>2014.871689497717</c:v>
                </c:pt>
                <c:pt idx="2352" formatCode="General">
                  <c:v>2014.874429223744</c:v>
                </c:pt>
                <c:pt idx="2353" formatCode="General">
                  <c:v>2014.877168949772</c:v>
                </c:pt>
                <c:pt idx="2354" formatCode="General">
                  <c:v>2014.8799086758</c:v>
                </c:pt>
                <c:pt idx="2355" formatCode="General">
                  <c:v>2014.882648401826</c:v>
                </c:pt>
                <c:pt idx="2356" formatCode="General">
                  <c:v>2014.885388127854</c:v>
                </c:pt>
                <c:pt idx="2357" formatCode="General">
                  <c:v>2014.888127853881</c:v>
                </c:pt>
                <c:pt idx="2358" formatCode="General">
                  <c:v>2014.890867579908</c:v>
                </c:pt>
                <c:pt idx="2359" formatCode="General">
                  <c:v>2014.893607305936</c:v>
                </c:pt>
                <c:pt idx="2360" formatCode="General">
                  <c:v>2014.896347031963</c:v>
                </c:pt>
                <c:pt idx="2361" formatCode="General">
                  <c:v>2014.899086757991</c:v>
                </c:pt>
                <c:pt idx="2362" formatCode="General">
                  <c:v>2014.901826484018</c:v>
                </c:pt>
                <c:pt idx="2363" formatCode="General">
                  <c:v>2014.904566210046</c:v>
                </c:pt>
                <c:pt idx="2364" formatCode="General">
                  <c:v>2014.907305936073</c:v>
                </c:pt>
                <c:pt idx="2365" formatCode="General">
                  <c:v>2014.910045662101</c:v>
                </c:pt>
                <c:pt idx="2366" formatCode="General">
                  <c:v>2014.912785388128</c:v>
                </c:pt>
                <c:pt idx="2367" formatCode="General">
                  <c:v>2014.915525114155</c:v>
                </c:pt>
                <c:pt idx="2368" formatCode="General">
                  <c:v>2014.919406392694</c:v>
                </c:pt>
                <c:pt idx="2369" formatCode="General">
                  <c:v>2014.922146118721</c:v>
                </c:pt>
                <c:pt idx="2370" formatCode="General">
                  <c:v>2014.92488584475</c:v>
                </c:pt>
                <c:pt idx="2371" formatCode="General">
                  <c:v>2014.927625570777</c:v>
                </c:pt>
                <c:pt idx="2372" formatCode="General">
                  <c:v>2014.930365296804</c:v>
                </c:pt>
                <c:pt idx="2373" formatCode="General">
                  <c:v>2014.933105022831</c:v>
                </c:pt>
                <c:pt idx="2374" formatCode="General">
                  <c:v>2014.935844748858</c:v>
                </c:pt>
                <c:pt idx="2375" formatCode="General">
                  <c:v>2014.938584474886</c:v>
                </c:pt>
                <c:pt idx="2376" formatCode="General">
                  <c:v>2014.941324200913</c:v>
                </c:pt>
                <c:pt idx="2377" formatCode="General">
                  <c:v>2014.944063926941</c:v>
                </c:pt>
                <c:pt idx="2378" formatCode="General">
                  <c:v>2014.946803652968</c:v>
                </c:pt>
                <c:pt idx="2379" formatCode="General">
                  <c:v>2014.949543378995</c:v>
                </c:pt>
                <c:pt idx="2380" formatCode="General">
                  <c:v>2014.952283105023</c:v>
                </c:pt>
                <c:pt idx="2381" formatCode="General">
                  <c:v>2014.95502283105</c:v>
                </c:pt>
                <c:pt idx="2382" formatCode="General">
                  <c:v>2014.957762557078</c:v>
                </c:pt>
                <c:pt idx="2383" formatCode="General">
                  <c:v>2014.960502283105</c:v>
                </c:pt>
                <c:pt idx="2384" formatCode="General">
                  <c:v>2014.963242009132</c:v>
                </c:pt>
                <c:pt idx="2385" formatCode="General">
                  <c:v>2014.96598173516</c:v>
                </c:pt>
                <c:pt idx="2386" formatCode="General">
                  <c:v>2014.968721461188</c:v>
                </c:pt>
                <c:pt idx="2387" formatCode="General">
                  <c:v>2014.971461187215</c:v>
                </c:pt>
                <c:pt idx="2388" formatCode="General">
                  <c:v>2014.974200913242</c:v>
                </c:pt>
                <c:pt idx="2389" formatCode="General">
                  <c:v>2014.97694063927</c:v>
                </c:pt>
                <c:pt idx="2390" formatCode="General">
                  <c:v>2014.979680365297</c:v>
                </c:pt>
                <c:pt idx="2391" formatCode="General">
                  <c:v>2014.982420091324</c:v>
                </c:pt>
                <c:pt idx="2392" formatCode="General">
                  <c:v>2014.985159817352</c:v>
                </c:pt>
                <c:pt idx="2393" formatCode="General">
                  <c:v>2014.98789954338</c:v>
                </c:pt>
                <c:pt idx="2394" formatCode="General">
                  <c:v>2014.990639269406</c:v>
                </c:pt>
                <c:pt idx="2395" formatCode="General">
                  <c:v>2014.993378995434</c:v>
                </c:pt>
                <c:pt idx="2396" formatCode="General">
                  <c:v>2014.996118721461</c:v>
                </c:pt>
                <c:pt idx="2397" formatCode="General">
                  <c:v>2014.99885844749</c:v>
                </c:pt>
                <c:pt idx="2398" formatCode="General">
                  <c:v>2015.001598173516</c:v>
                </c:pt>
                <c:pt idx="2399" formatCode="General">
                  <c:v>2015.002739726028</c:v>
                </c:pt>
                <c:pt idx="2400" formatCode="General">
                  <c:v>2015.005479452055</c:v>
                </c:pt>
                <c:pt idx="2401" formatCode="General">
                  <c:v>2015.008219178082</c:v>
                </c:pt>
                <c:pt idx="2402" formatCode="General">
                  <c:v>2015.01095890411</c:v>
                </c:pt>
                <c:pt idx="2403" formatCode="General">
                  <c:v>2015.013698630137</c:v>
                </c:pt>
                <c:pt idx="2404" formatCode="General">
                  <c:v>2015.016438356164</c:v>
                </c:pt>
                <c:pt idx="2405" formatCode="General">
                  <c:v>2015.019178082192</c:v>
                </c:pt>
                <c:pt idx="2406" formatCode="General">
                  <c:v>2015.02191780822</c:v>
                </c:pt>
                <c:pt idx="2407" formatCode="General">
                  <c:v>2015.024657534247</c:v>
                </c:pt>
                <c:pt idx="2408" formatCode="General">
                  <c:v>2015.027397260274</c:v>
                </c:pt>
                <c:pt idx="2409" formatCode="General">
                  <c:v>2015.030136986301</c:v>
                </c:pt>
                <c:pt idx="2410" formatCode="General">
                  <c:v>2015.032876712329</c:v>
                </c:pt>
                <c:pt idx="2411" formatCode="General">
                  <c:v>2015.035616438356</c:v>
                </c:pt>
                <c:pt idx="2412" formatCode="General">
                  <c:v>2015.038356164383</c:v>
                </c:pt>
                <c:pt idx="2413" formatCode="General">
                  <c:v>2015.041095890411</c:v>
                </c:pt>
                <c:pt idx="2414" formatCode="General">
                  <c:v>2015.043835616438</c:v>
                </c:pt>
                <c:pt idx="2415" formatCode="General">
                  <c:v>2015.046575342466</c:v>
                </c:pt>
                <c:pt idx="2416" formatCode="General">
                  <c:v>2015.049315068493</c:v>
                </c:pt>
                <c:pt idx="2417" formatCode="General">
                  <c:v>2015.05205479452</c:v>
                </c:pt>
                <c:pt idx="2418" formatCode="General">
                  <c:v>2015.054794520548</c:v>
                </c:pt>
                <c:pt idx="2419" formatCode="General">
                  <c:v>2015.057534246575</c:v>
                </c:pt>
                <c:pt idx="2420" formatCode="General">
                  <c:v>2015.060273972603</c:v>
                </c:pt>
                <c:pt idx="2421" formatCode="General">
                  <c:v>2015.06301369863</c:v>
                </c:pt>
                <c:pt idx="2422" formatCode="General">
                  <c:v>2015.065753424658</c:v>
                </c:pt>
                <c:pt idx="2423" formatCode="General">
                  <c:v>2015.068493150685</c:v>
                </c:pt>
                <c:pt idx="2424" formatCode="General">
                  <c:v>2015.071232876712</c:v>
                </c:pt>
                <c:pt idx="2425" formatCode="General">
                  <c:v>2015.07397260274</c:v>
                </c:pt>
                <c:pt idx="2426" formatCode="General">
                  <c:v>2015.076712328767</c:v>
                </c:pt>
                <c:pt idx="2427" formatCode="General">
                  <c:v>2015.079452054795</c:v>
                </c:pt>
                <c:pt idx="2428" formatCode="General">
                  <c:v>2015.082191780822</c:v>
                </c:pt>
                <c:pt idx="2429" formatCode="General">
                  <c:v>2015.084931506849</c:v>
                </c:pt>
                <c:pt idx="2430" formatCode="General">
                  <c:v>2015.086073059361</c:v>
                </c:pt>
                <c:pt idx="2431" formatCode="General">
                  <c:v>2015.088812785388</c:v>
                </c:pt>
                <c:pt idx="2432" formatCode="General">
                  <c:v>2015.091552511416</c:v>
                </c:pt>
                <c:pt idx="2433" formatCode="General">
                  <c:v>2015.094292237442</c:v>
                </c:pt>
                <c:pt idx="2434" formatCode="General">
                  <c:v>2015.09703196347</c:v>
                </c:pt>
                <c:pt idx="2435" formatCode="General">
                  <c:v>2015.099771689498</c:v>
                </c:pt>
                <c:pt idx="2436" formatCode="General">
                  <c:v>2015.102511415525</c:v>
                </c:pt>
                <c:pt idx="2437" formatCode="General">
                  <c:v>2015.105251141553</c:v>
                </c:pt>
                <c:pt idx="2438" formatCode="General">
                  <c:v>2015.10799086758</c:v>
                </c:pt>
                <c:pt idx="2439" formatCode="General">
                  <c:v>2015.110730593607</c:v>
                </c:pt>
                <c:pt idx="2440" formatCode="General">
                  <c:v>2015.113470319634</c:v>
                </c:pt>
                <c:pt idx="2441" formatCode="General">
                  <c:v>2015.116210045662</c:v>
                </c:pt>
                <c:pt idx="2442" formatCode="General">
                  <c:v>2015.11894977169</c:v>
                </c:pt>
                <c:pt idx="2443" formatCode="General">
                  <c:v>2015.121689497717</c:v>
                </c:pt>
                <c:pt idx="2444" formatCode="General">
                  <c:v>2015.124429223744</c:v>
                </c:pt>
                <c:pt idx="2445" formatCode="General">
                  <c:v>2015.127168949772</c:v>
                </c:pt>
                <c:pt idx="2446" formatCode="General">
                  <c:v>2015.1299086758</c:v>
                </c:pt>
                <c:pt idx="2447" formatCode="General">
                  <c:v>2015.132648401826</c:v>
                </c:pt>
                <c:pt idx="2448" formatCode="General">
                  <c:v>2015.135388127854</c:v>
                </c:pt>
                <c:pt idx="2449" formatCode="General">
                  <c:v>2015.138127853881</c:v>
                </c:pt>
                <c:pt idx="2450" formatCode="General">
                  <c:v>2015.140867579908</c:v>
                </c:pt>
                <c:pt idx="2451" formatCode="General">
                  <c:v>2015.143607305936</c:v>
                </c:pt>
                <c:pt idx="2452" formatCode="General">
                  <c:v>2015.146347031963</c:v>
                </c:pt>
                <c:pt idx="2453" formatCode="General">
                  <c:v>2015.149086757991</c:v>
                </c:pt>
                <c:pt idx="2454" formatCode="General">
                  <c:v>2015.151826484018</c:v>
                </c:pt>
                <c:pt idx="2455" formatCode="General">
                  <c:v>2015.154566210045</c:v>
                </c:pt>
                <c:pt idx="2456" formatCode="General">
                  <c:v>2015.157305936073</c:v>
                </c:pt>
                <c:pt idx="2457" formatCode="General">
                  <c:v>2015.1600456621</c:v>
                </c:pt>
                <c:pt idx="2458" formatCode="General">
                  <c:v>2015.169406392694</c:v>
                </c:pt>
                <c:pt idx="2459" formatCode="General">
                  <c:v>2015.172146118721</c:v>
                </c:pt>
                <c:pt idx="2460" formatCode="General">
                  <c:v>2015.17488584475</c:v>
                </c:pt>
                <c:pt idx="2461" formatCode="General">
                  <c:v>2015.177625570776</c:v>
                </c:pt>
                <c:pt idx="2462" formatCode="General">
                  <c:v>2015.180365296804</c:v>
                </c:pt>
                <c:pt idx="2463" formatCode="General">
                  <c:v>2015.183105022831</c:v>
                </c:pt>
                <c:pt idx="2464" formatCode="General">
                  <c:v>2015.185844748858</c:v>
                </c:pt>
                <c:pt idx="2465" formatCode="General">
                  <c:v>2015.188584474886</c:v>
                </c:pt>
                <c:pt idx="2466" formatCode="General">
                  <c:v>2015.191324200913</c:v>
                </c:pt>
                <c:pt idx="2467" formatCode="General">
                  <c:v>2015.194063926941</c:v>
                </c:pt>
                <c:pt idx="2468" formatCode="General">
                  <c:v>2015.196803652968</c:v>
                </c:pt>
                <c:pt idx="2469" formatCode="General">
                  <c:v>2015.199543378995</c:v>
                </c:pt>
                <c:pt idx="2470" formatCode="General">
                  <c:v>2015.202283105023</c:v>
                </c:pt>
                <c:pt idx="2471" formatCode="General">
                  <c:v>2015.20502283105</c:v>
                </c:pt>
                <c:pt idx="2472" formatCode="General">
                  <c:v>2015.207762557078</c:v>
                </c:pt>
                <c:pt idx="2473" formatCode="General">
                  <c:v>2015.210502283105</c:v>
                </c:pt>
                <c:pt idx="2474" formatCode="General">
                  <c:v>2015.213242009132</c:v>
                </c:pt>
                <c:pt idx="2475" formatCode="General">
                  <c:v>2015.21598173516</c:v>
                </c:pt>
                <c:pt idx="2476" formatCode="General">
                  <c:v>2015.218721461188</c:v>
                </c:pt>
                <c:pt idx="2477" formatCode="General">
                  <c:v>2015.221461187215</c:v>
                </c:pt>
                <c:pt idx="2478" formatCode="General">
                  <c:v>2015.224200913242</c:v>
                </c:pt>
                <c:pt idx="2479" formatCode="General">
                  <c:v>2015.22694063927</c:v>
                </c:pt>
                <c:pt idx="2480" formatCode="General">
                  <c:v>2015.229680365297</c:v>
                </c:pt>
                <c:pt idx="2481" formatCode="General">
                  <c:v>2015.232420091324</c:v>
                </c:pt>
                <c:pt idx="2482" formatCode="General">
                  <c:v>2015.235159817352</c:v>
                </c:pt>
                <c:pt idx="2483" formatCode="General">
                  <c:v>2015.23789954338</c:v>
                </c:pt>
                <c:pt idx="2484" formatCode="General">
                  <c:v>2015.240639269406</c:v>
                </c:pt>
                <c:pt idx="2485" formatCode="General">
                  <c:v>2015.243378995434</c:v>
                </c:pt>
                <c:pt idx="2486" formatCode="General">
                  <c:v>2015.246118721461</c:v>
                </c:pt>
                <c:pt idx="2487" formatCode="General">
                  <c:v>2015.24885844749</c:v>
                </c:pt>
                <c:pt idx="2488" formatCode="General">
                  <c:v>2015.251598173516</c:v>
                </c:pt>
                <c:pt idx="2489" formatCode="General">
                  <c:v>2015.252739726028</c:v>
                </c:pt>
                <c:pt idx="2490" formatCode="General">
                  <c:v>2015.255479452055</c:v>
                </c:pt>
                <c:pt idx="2491" formatCode="General">
                  <c:v>2015.258219178082</c:v>
                </c:pt>
                <c:pt idx="2492" formatCode="General">
                  <c:v>2015.26095890411</c:v>
                </c:pt>
                <c:pt idx="2493" formatCode="General">
                  <c:v>2015.263698630137</c:v>
                </c:pt>
                <c:pt idx="2494" formatCode="General">
                  <c:v>2015.266438356164</c:v>
                </c:pt>
                <c:pt idx="2495" formatCode="General">
                  <c:v>2015.269178082192</c:v>
                </c:pt>
                <c:pt idx="2496" formatCode="General">
                  <c:v>2015.27191780822</c:v>
                </c:pt>
                <c:pt idx="2497" formatCode="General">
                  <c:v>2015.274657534247</c:v>
                </c:pt>
                <c:pt idx="2498" formatCode="General">
                  <c:v>2015.277397260274</c:v>
                </c:pt>
                <c:pt idx="2499" formatCode="General">
                  <c:v>2015.280136986301</c:v>
                </c:pt>
                <c:pt idx="2500" formatCode="General">
                  <c:v>2015.282876712329</c:v>
                </c:pt>
                <c:pt idx="2501" formatCode="General">
                  <c:v>2015.285616438356</c:v>
                </c:pt>
                <c:pt idx="2502" formatCode="General">
                  <c:v>2015.288356164383</c:v>
                </c:pt>
                <c:pt idx="2503" formatCode="General">
                  <c:v>2015.291095890411</c:v>
                </c:pt>
                <c:pt idx="2504" formatCode="General">
                  <c:v>2015.293835616438</c:v>
                </c:pt>
                <c:pt idx="2505" formatCode="General">
                  <c:v>2015.296575342466</c:v>
                </c:pt>
                <c:pt idx="2506" formatCode="General">
                  <c:v>2015.299315068493</c:v>
                </c:pt>
                <c:pt idx="2507" formatCode="General">
                  <c:v>2015.30205479452</c:v>
                </c:pt>
                <c:pt idx="2508" formatCode="General">
                  <c:v>2015.304794520548</c:v>
                </c:pt>
                <c:pt idx="2509" formatCode="General">
                  <c:v>2015.307534246575</c:v>
                </c:pt>
                <c:pt idx="2510" formatCode="General">
                  <c:v>2015.310273972603</c:v>
                </c:pt>
                <c:pt idx="2511" formatCode="General">
                  <c:v>2015.31301369863</c:v>
                </c:pt>
                <c:pt idx="2512" formatCode="General">
                  <c:v>2015.315753424658</c:v>
                </c:pt>
                <c:pt idx="2513" formatCode="General">
                  <c:v>2015.318493150685</c:v>
                </c:pt>
                <c:pt idx="2514" formatCode="General">
                  <c:v>2015.321232876712</c:v>
                </c:pt>
                <c:pt idx="2515" formatCode="General">
                  <c:v>2015.32397260274</c:v>
                </c:pt>
                <c:pt idx="2516" formatCode="General">
                  <c:v>2015.326712328767</c:v>
                </c:pt>
                <c:pt idx="2517" formatCode="General">
                  <c:v>2015.329452054795</c:v>
                </c:pt>
                <c:pt idx="2518" formatCode="General">
                  <c:v>2015.332191780822</c:v>
                </c:pt>
                <c:pt idx="2519" formatCode="General">
                  <c:v>2015.336073059361</c:v>
                </c:pt>
                <c:pt idx="2520" formatCode="General">
                  <c:v>2015.338812785388</c:v>
                </c:pt>
                <c:pt idx="2521" formatCode="General">
                  <c:v>2015.341552511416</c:v>
                </c:pt>
                <c:pt idx="2522" formatCode="General">
                  <c:v>2015.344292237442</c:v>
                </c:pt>
                <c:pt idx="2523" formatCode="General">
                  <c:v>2015.34703196347</c:v>
                </c:pt>
                <c:pt idx="2524" formatCode="General">
                  <c:v>2015.349771689498</c:v>
                </c:pt>
                <c:pt idx="2525" formatCode="General">
                  <c:v>2015.352511415525</c:v>
                </c:pt>
                <c:pt idx="2526" formatCode="General">
                  <c:v>2015.355251141553</c:v>
                </c:pt>
                <c:pt idx="2527" formatCode="General">
                  <c:v>2015.35799086758</c:v>
                </c:pt>
                <c:pt idx="2528" formatCode="General">
                  <c:v>2015.360730593607</c:v>
                </c:pt>
                <c:pt idx="2529" formatCode="General">
                  <c:v>2015.363470319634</c:v>
                </c:pt>
                <c:pt idx="2530" formatCode="General">
                  <c:v>2015.366210045662</c:v>
                </c:pt>
                <c:pt idx="2531" formatCode="General">
                  <c:v>2015.36894977169</c:v>
                </c:pt>
                <c:pt idx="2532" formatCode="General">
                  <c:v>2015.371689497717</c:v>
                </c:pt>
                <c:pt idx="2533" formatCode="General">
                  <c:v>2015.374429223744</c:v>
                </c:pt>
                <c:pt idx="2534" formatCode="General">
                  <c:v>2015.377168949772</c:v>
                </c:pt>
                <c:pt idx="2535" formatCode="General">
                  <c:v>2015.3799086758</c:v>
                </c:pt>
                <c:pt idx="2536" formatCode="General">
                  <c:v>2015.382648401826</c:v>
                </c:pt>
                <c:pt idx="2537" formatCode="General">
                  <c:v>2015.385388127854</c:v>
                </c:pt>
                <c:pt idx="2538" formatCode="General">
                  <c:v>2015.388127853881</c:v>
                </c:pt>
                <c:pt idx="2539" formatCode="General">
                  <c:v>2015.390867579908</c:v>
                </c:pt>
                <c:pt idx="2540" formatCode="General">
                  <c:v>2015.393607305936</c:v>
                </c:pt>
                <c:pt idx="2541" formatCode="General">
                  <c:v>2015.396347031963</c:v>
                </c:pt>
                <c:pt idx="2542" formatCode="General">
                  <c:v>2015.399086757991</c:v>
                </c:pt>
                <c:pt idx="2543" formatCode="General">
                  <c:v>2015.401826484018</c:v>
                </c:pt>
                <c:pt idx="2544" formatCode="General">
                  <c:v>2015.404566210046</c:v>
                </c:pt>
                <c:pt idx="2545" formatCode="General">
                  <c:v>2015.407305936073</c:v>
                </c:pt>
                <c:pt idx="2546" formatCode="General">
                  <c:v>2015.410045662101</c:v>
                </c:pt>
                <c:pt idx="2547" formatCode="General">
                  <c:v>2015.412785388128</c:v>
                </c:pt>
                <c:pt idx="2548" formatCode="General">
                  <c:v>2015.415525114155</c:v>
                </c:pt>
                <c:pt idx="2549" formatCode="General">
                  <c:v>2015.418264840183</c:v>
                </c:pt>
                <c:pt idx="2550" formatCode="General">
                  <c:v>2015.419406392694</c:v>
                </c:pt>
                <c:pt idx="2551" formatCode="General">
                  <c:v>2015.422146118721</c:v>
                </c:pt>
                <c:pt idx="2552" formatCode="General">
                  <c:v>2015.42488584475</c:v>
                </c:pt>
                <c:pt idx="2553" formatCode="General">
                  <c:v>2015.427625570777</c:v>
                </c:pt>
                <c:pt idx="2554" formatCode="General">
                  <c:v>2015.430365296804</c:v>
                </c:pt>
                <c:pt idx="2555" formatCode="General">
                  <c:v>2015.433105022831</c:v>
                </c:pt>
                <c:pt idx="2556" formatCode="General">
                  <c:v>2015.435844748858</c:v>
                </c:pt>
                <c:pt idx="2557" formatCode="General">
                  <c:v>2015.438584474886</c:v>
                </c:pt>
                <c:pt idx="2558" formatCode="General">
                  <c:v>2015.441324200913</c:v>
                </c:pt>
                <c:pt idx="2559" formatCode="General">
                  <c:v>2015.444063926941</c:v>
                </c:pt>
                <c:pt idx="2560" formatCode="General">
                  <c:v>2015.446803652968</c:v>
                </c:pt>
                <c:pt idx="2561" formatCode="General">
                  <c:v>2015.449543378995</c:v>
                </c:pt>
                <c:pt idx="2562" formatCode="General">
                  <c:v>2015.452283105023</c:v>
                </c:pt>
                <c:pt idx="2563" formatCode="General">
                  <c:v>2015.45502283105</c:v>
                </c:pt>
                <c:pt idx="2564" formatCode="General">
                  <c:v>2015.457762557078</c:v>
                </c:pt>
                <c:pt idx="2565" formatCode="General">
                  <c:v>2015.460502283105</c:v>
                </c:pt>
                <c:pt idx="2566" formatCode="General">
                  <c:v>2015.463242009132</c:v>
                </c:pt>
                <c:pt idx="2567" formatCode="General">
                  <c:v>2015.46598173516</c:v>
                </c:pt>
                <c:pt idx="2568" formatCode="General">
                  <c:v>2015.468721461188</c:v>
                </c:pt>
                <c:pt idx="2569" formatCode="General">
                  <c:v>2015.471461187215</c:v>
                </c:pt>
                <c:pt idx="2570" formatCode="General">
                  <c:v>2015.474200913242</c:v>
                </c:pt>
                <c:pt idx="2571" formatCode="General">
                  <c:v>2015.47694063927</c:v>
                </c:pt>
                <c:pt idx="2572" formatCode="General">
                  <c:v>2015.479680365297</c:v>
                </c:pt>
                <c:pt idx="2573" formatCode="General">
                  <c:v>2015.482420091324</c:v>
                </c:pt>
                <c:pt idx="2574" formatCode="General">
                  <c:v>2015.485159817352</c:v>
                </c:pt>
                <c:pt idx="2575" formatCode="General">
                  <c:v>2015.48789954338</c:v>
                </c:pt>
                <c:pt idx="2576" formatCode="General">
                  <c:v>2015.490639269406</c:v>
                </c:pt>
                <c:pt idx="2577" formatCode="General">
                  <c:v>2015.493378995434</c:v>
                </c:pt>
                <c:pt idx="2578" formatCode="General">
                  <c:v>2015.496118721461</c:v>
                </c:pt>
                <c:pt idx="2579" formatCode="General">
                  <c:v>2015.49885844749</c:v>
                </c:pt>
                <c:pt idx="2580" formatCode="General">
                  <c:v>2015.502739726028</c:v>
                </c:pt>
                <c:pt idx="2581" formatCode="General">
                  <c:v>2015.505479452055</c:v>
                </c:pt>
                <c:pt idx="2582" formatCode="General">
                  <c:v>2015.508219178082</c:v>
                </c:pt>
                <c:pt idx="2583" formatCode="General">
                  <c:v>2015.51095890411</c:v>
                </c:pt>
                <c:pt idx="2584" formatCode="General">
                  <c:v>2015.513698630137</c:v>
                </c:pt>
                <c:pt idx="2585" formatCode="General">
                  <c:v>2015.516438356164</c:v>
                </c:pt>
                <c:pt idx="2586" formatCode="General">
                  <c:v>2015.519178082192</c:v>
                </c:pt>
                <c:pt idx="2587" formatCode="General">
                  <c:v>2015.52191780822</c:v>
                </c:pt>
                <c:pt idx="2588" formatCode="General">
                  <c:v>2015.524657534247</c:v>
                </c:pt>
                <c:pt idx="2589" formatCode="General">
                  <c:v>2015.527397260274</c:v>
                </c:pt>
                <c:pt idx="2590" formatCode="General">
                  <c:v>2015.530136986301</c:v>
                </c:pt>
                <c:pt idx="2591" formatCode="General">
                  <c:v>2015.532876712329</c:v>
                </c:pt>
                <c:pt idx="2592" formatCode="General">
                  <c:v>2015.535616438356</c:v>
                </c:pt>
                <c:pt idx="2593" formatCode="General">
                  <c:v>2015.538356164383</c:v>
                </c:pt>
                <c:pt idx="2594" formatCode="General">
                  <c:v>2015.541095890411</c:v>
                </c:pt>
                <c:pt idx="2595" formatCode="General">
                  <c:v>2015.543835616438</c:v>
                </c:pt>
                <c:pt idx="2596" formatCode="General">
                  <c:v>2015.546575342466</c:v>
                </c:pt>
                <c:pt idx="2597" formatCode="General">
                  <c:v>2015.549315068493</c:v>
                </c:pt>
                <c:pt idx="2598" formatCode="General">
                  <c:v>2015.55205479452</c:v>
                </c:pt>
                <c:pt idx="2599" formatCode="General">
                  <c:v>2015.554794520548</c:v>
                </c:pt>
                <c:pt idx="2600" formatCode="General">
                  <c:v>2015.557534246575</c:v>
                </c:pt>
                <c:pt idx="2601" formatCode="General">
                  <c:v>2015.560273972603</c:v>
                </c:pt>
                <c:pt idx="2602" formatCode="General">
                  <c:v>2015.56301369863</c:v>
                </c:pt>
                <c:pt idx="2603" formatCode="General">
                  <c:v>2015.565753424658</c:v>
                </c:pt>
                <c:pt idx="2604" formatCode="General">
                  <c:v>2015.568493150685</c:v>
                </c:pt>
                <c:pt idx="2605" formatCode="General">
                  <c:v>2015.571232876712</c:v>
                </c:pt>
                <c:pt idx="2606" formatCode="General">
                  <c:v>2015.57397260274</c:v>
                </c:pt>
                <c:pt idx="2607" formatCode="General">
                  <c:v>2015.576712328767</c:v>
                </c:pt>
                <c:pt idx="2608" formatCode="General">
                  <c:v>2015.579452054795</c:v>
                </c:pt>
                <c:pt idx="2609" formatCode="General">
                  <c:v>2015.582191780822</c:v>
                </c:pt>
                <c:pt idx="2610" formatCode="General">
                  <c:v>2015.584931506849</c:v>
                </c:pt>
                <c:pt idx="2611" formatCode="General">
                  <c:v>2015.586073059361</c:v>
                </c:pt>
                <c:pt idx="2612" formatCode="General">
                  <c:v>2015.588812785388</c:v>
                </c:pt>
                <c:pt idx="2613" formatCode="General">
                  <c:v>2015.591552511416</c:v>
                </c:pt>
                <c:pt idx="2614" formatCode="General">
                  <c:v>2015.594292237442</c:v>
                </c:pt>
                <c:pt idx="2615" formatCode="General">
                  <c:v>2015.59703196347</c:v>
                </c:pt>
                <c:pt idx="2616" formatCode="General">
                  <c:v>2015.599771689498</c:v>
                </c:pt>
                <c:pt idx="2617" formatCode="General">
                  <c:v>2015.602511415525</c:v>
                </c:pt>
                <c:pt idx="2618" formatCode="General">
                  <c:v>2015.605251141553</c:v>
                </c:pt>
                <c:pt idx="2619" formatCode="General">
                  <c:v>2015.60799086758</c:v>
                </c:pt>
                <c:pt idx="2620" formatCode="General">
                  <c:v>2015.610730593607</c:v>
                </c:pt>
                <c:pt idx="2621" formatCode="General">
                  <c:v>2015.613470319634</c:v>
                </c:pt>
                <c:pt idx="2622" formatCode="General">
                  <c:v>2015.616210045662</c:v>
                </c:pt>
                <c:pt idx="2623" formatCode="General">
                  <c:v>2015.61894977169</c:v>
                </c:pt>
                <c:pt idx="2624" formatCode="General">
                  <c:v>2015.621689497717</c:v>
                </c:pt>
                <c:pt idx="2625" formatCode="General">
                  <c:v>2015.624429223744</c:v>
                </c:pt>
                <c:pt idx="2626" formatCode="General">
                  <c:v>2015.627168949772</c:v>
                </c:pt>
                <c:pt idx="2627" formatCode="General">
                  <c:v>2015.6299086758</c:v>
                </c:pt>
                <c:pt idx="2628" formatCode="General">
                  <c:v>2015.632648401826</c:v>
                </c:pt>
                <c:pt idx="2629" formatCode="General">
                  <c:v>2015.635388127854</c:v>
                </c:pt>
                <c:pt idx="2630" formatCode="General">
                  <c:v>2015.638127853881</c:v>
                </c:pt>
                <c:pt idx="2631" formatCode="General">
                  <c:v>2015.640867579908</c:v>
                </c:pt>
                <c:pt idx="2632" formatCode="General">
                  <c:v>2015.643607305936</c:v>
                </c:pt>
                <c:pt idx="2633" formatCode="General">
                  <c:v>2015.646347031963</c:v>
                </c:pt>
                <c:pt idx="2634" formatCode="General">
                  <c:v>2015.649086757991</c:v>
                </c:pt>
                <c:pt idx="2635" formatCode="General">
                  <c:v>2015.651826484018</c:v>
                </c:pt>
                <c:pt idx="2636" formatCode="General">
                  <c:v>2015.654566210045</c:v>
                </c:pt>
                <c:pt idx="2637" formatCode="General">
                  <c:v>2015.657305936073</c:v>
                </c:pt>
                <c:pt idx="2638" formatCode="General">
                  <c:v>2015.6600456621</c:v>
                </c:pt>
                <c:pt idx="2639" formatCode="General">
                  <c:v>2015.662785388128</c:v>
                </c:pt>
                <c:pt idx="2640" formatCode="General">
                  <c:v>2015.665525114155</c:v>
                </c:pt>
                <c:pt idx="2641" formatCode="General">
                  <c:v>2015.668264840182</c:v>
                </c:pt>
                <c:pt idx="2642" formatCode="General">
                  <c:v>2015.669406392694</c:v>
                </c:pt>
                <c:pt idx="2643" formatCode="General">
                  <c:v>2015.672146118721</c:v>
                </c:pt>
                <c:pt idx="2644" formatCode="General">
                  <c:v>2015.67488584475</c:v>
                </c:pt>
                <c:pt idx="2645" formatCode="General">
                  <c:v>2015.677625570776</c:v>
                </c:pt>
                <c:pt idx="2646" formatCode="General">
                  <c:v>2015.680365296804</c:v>
                </c:pt>
                <c:pt idx="2647" formatCode="General">
                  <c:v>2015.683105022831</c:v>
                </c:pt>
                <c:pt idx="2648" formatCode="General">
                  <c:v>2015.685844748858</c:v>
                </c:pt>
                <c:pt idx="2649" formatCode="General">
                  <c:v>2015.688584474886</c:v>
                </c:pt>
                <c:pt idx="2650" formatCode="General">
                  <c:v>2015.691324200913</c:v>
                </c:pt>
                <c:pt idx="2651" formatCode="General">
                  <c:v>2015.694063926941</c:v>
                </c:pt>
                <c:pt idx="2652" formatCode="General">
                  <c:v>2015.696803652968</c:v>
                </c:pt>
                <c:pt idx="2653" formatCode="General">
                  <c:v>2015.699543378995</c:v>
                </c:pt>
                <c:pt idx="2654" formatCode="General">
                  <c:v>2015.702283105023</c:v>
                </c:pt>
                <c:pt idx="2655" formatCode="General">
                  <c:v>2015.70502283105</c:v>
                </c:pt>
                <c:pt idx="2656" formatCode="General">
                  <c:v>2015.707762557078</c:v>
                </c:pt>
                <c:pt idx="2657" formatCode="General">
                  <c:v>2015.710502283105</c:v>
                </c:pt>
                <c:pt idx="2658" formatCode="General">
                  <c:v>2015.713242009132</c:v>
                </c:pt>
                <c:pt idx="2659" formatCode="General">
                  <c:v>2015.71598173516</c:v>
                </c:pt>
                <c:pt idx="2660" formatCode="General">
                  <c:v>2015.718721461188</c:v>
                </c:pt>
                <c:pt idx="2661" formatCode="General">
                  <c:v>2015.721461187215</c:v>
                </c:pt>
                <c:pt idx="2662" formatCode="General">
                  <c:v>2015.724200913242</c:v>
                </c:pt>
                <c:pt idx="2663" formatCode="General">
                  <c:v>2015.72694063927</c:v>
                </c:pt>
                <c:pt idx="2664" formatCode="General">
                  <c:v>2015.729680365297</c:v>
                </c:pt>
                <c:pt idx="2665" formatCode="General">
                  <c:v>2015.732420091324</c:v>
                </c:pt>
                <c:pt idx="2666" formatCode="General">
                  <c:v>2015.735159817352</c:v>
                </c:pt>
                <c:pt idx="2667" formatCode="General">
                  <c:v>2015.73789954338</c:v>
                </c:pt>
                <c:pt idx="2668" formatCode="General">
                  <c:v>2015.740639269406</c:v>
                </c:pt>
                <c:pt idx="2669" formatCode="General">
                  <c:v>2015.743378995434</c:v>
                </c:pt>
                <c:pt idx="2670" formatCode="General">
                  <c:v>2015.746118721461</c:v>
                </c:pt>
                <c:pt idx="2671" formatCode="General">
                  <c:v>2015.74885844749</c:v>
                </c:pt>
                <c:pt idx="2672" formatCode="General">
                  <c:v>2015.752739726028</c:v>
                </c:pt>
                <c:pt idx="2673" formatCode="General">
                  <c:v>2015.755479452055</c:v>
                </c:pt>
                <c:pt idx="2674" formatCode="General">
                  <c:v>2015.758219178082</c:v>
                </c:pt>
                <c:pt idx="2675" formatCode="General">
                  <c:v>2015.76095890411</c:v>
                </c:pt>
                <c:pt idx="2676" formatCode="General">
                  <c:v>2015.763698630137</c:v>
                </c:pt>
                <c:pt idx="2677" formatCode="General">
                  <c:v>2015.766438356164</c:v>
                </c:pt>
                <c:pt idx="2678" formatCode="General">
                  <c:v>2015.769178082192</c:v>
                </c:pt>
                <c:pt idx="2679" formatCode="General">
                  <c:v>2015.77191780822</c:v>
                </c:pt>
                <c:pt idx="2680" formatCode="General">
                  <c:v>2015.774657534247</c:v>
                </c:pt>
                <c:pt idx="2681" formatCode="General">
                  <c:v>2015.777397260274</c:v>
                </c:pt>
                <c:pt idx="2682" formatCode="General">
                  <c:v>2015.780136986301</c:v>
                </c:pt>
                <c:pt idx="2683" formatCode="General">
                  <c:v>2015.782876712329</c:v>
                </c:pt>
                <c:pt idx="2684" formatCode="General">
                  <c:v>2015.785616438356</c:v>
                </c:pt>
                <c:pt idx="2685" formatCode="General">
                  <c:v>2015.788356164383</c:v>
                </c:pt>
                <c:pt idx="2686" formatCode="General">
                  <c:v>2015.791095890411</c:v>
                </c:pt>
                <c:pt idx="2687" formatCode="General">
                  <c:v>2015.793835616438</c:v>
                </c:pt>
                <c:pt idx="2688" formatCode="General">
                  <c:v>2015.796575342466</c:v>
                </c:pt>
                <c:pt idx="2689" formatCode="General">
                  <c:v>2015.799315068493</c:v>
                </c:pt>
                <c:pt idx="2690" formatCode="General">
                  <c:v>2015.80205479452</c:v>
                </c:pt>
                <c:pt idx="2691" formatCode="General">
                  <c:v>2015.804794520548</c:v>
                </c:pt>
                <c:pt idx="2692" formatCode="General">
                  <c:v>2015.807534246575</c:v>
                </c:pt>
                <c:pt idx="2693" formatCode="General">
                  <c:v>2015.810273972603</c:v>
                </c:pt>
                <c:pt idx="2694" formatCode="General">
                  <c:v>2015.81301369863</c:v>
                </c:pt>
                <c:pt idx="2695" formatCode="General">
                  <c:v>2015.815753424658</c:v>
                </c:pt>
                <c:pt idx="2696" formatCode="General">
                  <c:v>2015.818493150685</c:v>
                </c:pt>
                <c:pt idx="2697" formatCode="General">
                  <c:v>2015.821232876712</c:v>
                </c:pt>
                <c:pt idx="2698" formatCode="General">
                  <c:v>2015.82397260274</c:v>
                </c:pt>
                <c:pt idx="2699" formatCode="General">
                  <c:v>2015.826712328767</c:v>
                </c:pt>
                <c:pt idx="2700" formatCode="General">
                  <c:v>2015.829452054795</c:v>
                </c:pt>
                <c:pt idx="2701" formatCode="General">
                  <c:v>2015.832191780822</c:v>
                </c:pt>
                <c:pt idx="2702" formatCode="General">
                  <c:v>2015.834931506849</c:v>
                </c:pt>
                <c:pt idx="2703" formatCode="General">
                  <c:v>2015.836073059361</c:v>
                </c:pt>
                <c:pt idx="2704" formatCode="General">
                  <c:v>2015.838812785388</c:v>
                </c:pt>
                <c:pt idx="2705" formatCode="General">
                  <c:v>2015.841552511416</c:v>
                </c:pt>
                <c:pt idx="2706" formatCode="General">
                  <c:v>2015.844292237442</c:v>
                </c:pt>
                <c:pt idx="2707" formatCode="General">
                  <c:v>2015.84703196347</c:v>
                </c:pt>
                <c:pt idx="2708" formatCode="General">
                  <c:v>2015.849771689498</c:v>
                </c:pt>
                <c:pt idx="2709" formatCode="General">
                  <c:v>2015.852511415525</c:v>
                </c:pt>
                <c:pt idx="2710" formatCode="General">
                  <c:v>2015.855251141553</c:v>
                </c:pt>
                <c:pt idx="2711" formatCode="General">
                  <c:v>2015.85799086758</c:v>
                </c:pt>
                <c:pt idx="2712" formatCode="General">
                  <c:v>2015.860730593607</c:v>
                </c:pt>
                <c:pt idx="2713" formatCode="General">
                  <c:v>2015.863470319634</c:v>
                </c:pt>
                <c:pt idx="2714" formatCode="General">
                  <c:v>2015.866210045662</c:v>
                </c:pt>
                <c:pt idx="2715" formatCode="General">
                  <c:v>2015.86894977169</c:v>
                </c:pt>
                <c:pt idx="2716" formatCode="General">
                  <c:v>2015.871689497717</c:v>
                </c:pt>
                <c:pt idx="2717" formatCode="General">
                  <c:v>2015.874429223744</c:v>
                </c:pt>
                <c:pt idx="2718" formatCode="General">
                  <c:v>2015.877168949772</c:v>
                </c:pt>
                <c:pt idx="2719" formatCode="General">
                  <c:v>2015.8799086758</c:v>
                </c:pt>
                <c:pt idx="2720" formatCode="General">
                  <c:v>2015.882648401826</c:v>
                </c:pt>
                <c:pt idx="2721" formatCode="General">
                  <c:v>2015.885388127854</c:v>
                </c:pt>
                <c:pt idx="2722" formatCode="General">
                  <c:v>2015.888127853881</c:v>
                </c:pt>
                <c:pt idx="2723" formatCode="General">
                  <c:v>2015.890867579908</c:v>
                </c:pt>
                <c:pt idx="2724" formatCode="General">
                  <c:v>2015.893607305936</c:v>
                </c:pt>
                <c:pt idx="2725" formatCode="General">
                  <c:v>2015.896347031963</c:v>
                </c:pt>
                <c:pt idx="2726" formatCode="General">
                  <c:v>2015.899086757991</c:v>
                </c:pt>
                <c:pt idx="2727" formatCode="General">
                  <c:v>2015.901826484018</c:v>
                </c:pt>
                <c:pt idx="2728" formatCode="General">
                  <c:v>2015.904566210046</c:v>
                </c:pt>
                <c:pt idx="2729" formatCode="General">
                  <c:v>2015.907305936073</c:v>
                </c:pt>
                <c:pt idx="2730" formatCode="General">
                  <c:v>2015.910045662101</c:v>
                </c:pt>
                <c:pt idx="2731" formatCode="General">
                  <c:v>2015.912785388128</c:v>
                </c:pt>
                <c:pt idx="2732" formatCode="General">
                  <c:v>2015.915525114155</c:v>
                </c:pt>
                <c:pt idx="2733" formatCode="General">
                  <c:v>2015.919406392694</c:v>
                </c:pt>
                <c:pt idx="2734" formatCode="General">
                  <c:v>2015.922146118721</c:v>
                </c:pt>
                <c:pt idx="2735" formatCode="General">
                  <c:v>2015.92488584475</c:v>
                </c:pt>
                <c:pt idx="2736" formatCode="General">
                  <c:v>2015.927625570777</c:v>
                </c:pt>
                <c:pt idx="2737" formatCode="General">
                  <c:v>2015.930365296804</c:v>
                </c:pt>
                <c:pt idx="2738" formatCode="General">
                  <c:v>2015.933105022831</c:v>
                </c:pt>
                <c:pt idx="2739" formatCode="General">
                  <c:v>2015.935844748858</c:v>
                </c:pt>
                <c:pt idx="2740" formatCode="General">
                  <c:v>2015.938584474886</c:v>
                </c:pt>
                <c:pt idx="2741" formatCode="General">
                  <c:v>2015.941324200913</c:v>
                </c:pt>
                <c:pt idx="2742" formatCode="General">
                  <c:v>2015.944063926941</c:v>
                </c:pt>
              </c:numCache>
            </c:numRef>
          </c:xVal>
          <c:yVal>
            <c:numRef>
              <c:f>'TS mooring'!$H$7:$H$2749</c:f>
              <c:numCache>
                <c:formatCode>General_)</c:formatCode>
                <c:ptCount val="2743"/>
                <c:pt idx="0">
                  <c:v>32.553</c:v>
                </c:pt>
                <c:pt idx="1">
                  <c:v>32.556</c:v>
                </c:pt>
                <c:pt idx="2">
                  <c:v>32.56</c:v>
                </c:pt>
                <c:pt idx="3">
                  <c:v>32.56</c:v>
                </c:pt>
                <c:pt idx="4">
                  <c:v>32.564</c:v>
                </c:pt>
                <c:pt idx="5">
                  <c:v>32.572</c:v>
                </c:pt>
                <c:pt idx="6">
                  <c:v>32.572</c:v>
                </c:pt>
                <c:pt idx="7">
                  <c:v>32.57400000000001</c:v>
                </c:pt>
                <c:pt idx="8">
                  <c:v>32.576</c:v>
                </c:pt>
                <c:pt idx="9">
                  <c:v>32.575</c:v>
                </c:pt>
                <c:pt idx="10">
                  <c:v>32.576</c:v>
                </c:pt>
                <c:pt idx="11">
                  <c:v>32.575</c:v>
                </c:pt>
                <c:pt idx="12">
                  <c:v>32.576</c:v>
                </c:pt>
                <c:pt idx="13">
                  <c:v>32.581</c:v>
                </c:pt>
                <c:pt idx="14">
                  <c:v>32.58300000000001</c:v>
                </c:pt>
                <c:pt idx="15">
                  <c:v>32.585</c:v>
                </c:pt>
                <c:pt idx="16">
                  <c:v>32.582</c:v>
                </c:pt>
                <c:pt idx="17">
                  <c:v>32.578</c:v>
                </c:pt>
                <c:pt idx="18">
                  <c:v>32.579</c:v>
                </c:pt>
                <c:pt idx="19">
                  <c:v>32.58</c:v>
                </c:pt>
                <c:pt idx="20">
                  <c:v>32.58</c:v>
                </c:pt>
                <c:pt idx="21">
                  <c:v>32.578</c:v>
                </c:pt>
                <c:pt idx="22">
                  <c:v>32.57700000000001</c:v>
                </c:pt>
                <c:pt idx="23">
                  <c:v>32.58300000000001</c:v>
                </c:pt>
                <c:pt idx="24">
                  <c:v>32.587</c:v>
                </c:pt>
                <c:pt idx="25">
                  <c:v>32.58900000000001</c:v>
                </c:pt>
                <c:pt idx="26">
                  <c:v>32.592</c:v>
                </c:pt>
                <c:pt idx="27">
                  <c:v>32.591</c:v>
                </c:pt>
                <c:pt idx="28">
                  <c:v>32.60100000000001</c:v>
                </c:pt>
                <c:pt idx="29">
                  <c:v>32.605</c:v>
                </c:pt>
                <c:pt idx="30">
                  <c:v>32.61</c:v>
                </c:pt>
                <c:pt idx="31">
                  <c:v>32.515</c:v>
                </c:pt>
                <c:pt idx="32">
                  <c:v>32.51600000000001</c:v>
                </c:pt>
                <c:pt idx="33">
                  <c:v>32.51600000000001</c:v>
                </c:pt>
                <c:pt idx="34">
                  <c:v>32.517</c:v>
                </c:pt>
                <c:pt idx="35">
                  <c:v>32.51600000000001</c:v>
                </c:pt>
                <c:pt idx="36">
                  <c:v>32.514</c:v>
                </c:pt>
                <c:pt idx="37">
                  <c:v>32.511</c:v>
                </c:pt>
                <c:pt idx="38">
                  <c:v>32.51</c:v>
                </c:pt>
                <c:pt idx="39">
                  <c:v>32.50700000000001</c:v>
                </c:pt>
                <c:pt idx="40">
                  <c:v>32.504</c:v>
                </c:pt>
                <c:pt idx="41">
                  <c:v>32.501</c:v>
                </c:pt>
                <c:pt idx="42">
                  <c:v>32.504</c:v>
                </c:pt>
                <c:pt idx="43">
                  <c:v>32.506</c:v>
                </c:pt>
                <c:pt idx="44">
                  <c:v>32.484</c:v>
                </c:pt>
                <c:pt idx="45">
                  <c:v>32.511</c:v>
                </c:pt>
                <c:pt idx="46">
                  <c:v>32.532</c:v>
                </c:pt>
                <c:pt idx="47">
                  <c:v>32.47300000000001</c:v>
                </c:pt>
                <c:pt idx="48">
                  <c:v>32.439</c:v>
                </c:pt>
                <c:pt idx="49">
                  <c:v>32.494</c:v>
                </c:pt>
                <c:pt idx="50">
                  <c:v>32.51</c:v>
                </c:pt>
                <c:pt idx="51">
                  <c:v>32.509</c:v>
                </c:pt>
                <c:pt idx="52">
                  <c:v>32.51</c:v>
                </c:pt>
                <c:pt idx="53">
                  <c:v>32.509</c:v>
                </c:pt>
                <c:pt idx="54">
                  <c:v>32.50700000000001</c:v>
                </c:pt>
                <c:pt idx="55">
                  <c:v>32.506</c:v>
                </c:pt>
                <c:pt idx="56">
                  <c:v>32.508</c:v>
                </c:pt>
                <c:pt idx="57">
                  <c:v>32.505</c:v>
                </c:pt>
                <c:pt idx="58">
                  <c:v>32.508</c:v>
                </c:pt>
                <c:pt idx="59">
                  <c:v>32.508</c:v>
                </c:pt>
                <c:pt idx="60">
                  <c:v>32.51300000000001</c:v>
                </c:pt>
                <c:pt idx="61">
                  <c:v>32.517</c:v>
                </c:pt>
                <c:pt idx="62">
                  <c:v>32.611</c:v>
                </c:pt>
                <c:pt idx="63">
                  <c:v>32.608</c:v>
                </c:pt>
                <c:pt idx="64">
                  <c:v>32.611</c:v>
                </c:pt>
                <c:pt idx="65">
                  <c:v>32.608</c:v>
                </c:pt>
                <c:pt idx="66">
                  <c:v>32.606</c:v>
                </c:pt>
                <c:pt idx="67">
                  <c:v>32.608</c:v>
                </c:pt>
                <c:pt idx="68">
                  <c:v>32.625</c:v>
                </c:pt>
                <c:pt idx="69">
                  <c:v>32.613</c:v>
                </c:pt>
                <c:pt idx="70">
                  <c:v>32.611</c:v>
                </c:pt>
                <c:pt idx="71">
                  <c:v>32.611</c:v>
                </c:pt>
                <c:pt idx="72">
                  <c:v>32.602</c:v>
                </c:pt>
                <c:pt idx="73">
                  <c:v>32.603</c:v>
                </c:pt>
                <c:pt idx="74">
                  <c:v>32.606</c:v>
                </c:pt>
                <c:pt idx="75">
                  <c:v>32.612</c:v>
                </c:pt>
                <c:pt idx="76">
                  <c:v>32.614</c:v>
                </c:pt>
                <c:pt idx="77">
                  <c:v>32.614</c:v>
                </c:pt>
                <c:pt idx="78">
                  <c:v>32.609</c:v>
                </c:pt>
                <c:pt idx="79">
                  <c:v>32.60100000000001</c:v>
                </c:pt>
                <c:pt idx="80">
                  <c:v>32.59600000000001</c:v>
                </c:pt>
                <c:pt idx="81">
                  <c:v>32.613</c:v>
                </c:pt>
                <c:pt idx="82">
                  <c:v>32.627</c:v>
                </c:pt>
                <c:pt idx="83">
                  <c:v>32.62900000000001</c:v>
                </c:pt>
                <c:pt idx="84">
                  <c:v>32.633</c:v>
                </c:pt>
                <c:pt idx="85">
                  <c:v>32.639</c:v>
                </c:pt>
                <c:pt idx="86">
                  <c:v>32.62600000000001</c:v>
                </c:pt>
                <c:pt idx="87">
                  <c:v>32.616</c:v>
                </c:pt>
                <c:pt idx="88">
                  <c:v>32.635</c:v>
                </c:pt>
                <c:pt idx="89">
                  <c:v>32.64</c:v>
                </c:pt>
                <c:pt idx="90">
                  <c:v>32.63</c:v>
                </c:pt>
                <c:pt idx="91">
                  <c:v>32.517</c:v>
                </c:pt>
                <c:pt idx="92">
                  <c:v>32.511</c:v>
                </c:pt>
                <c:pt idx="93">
                  <c:v>32.634</c:v>
                </c:pt>
                <c:pt idx="94">
                  <c:v>32.642</c:v>
                </c:pt>
                <c:pt idx="95">
                  <c:v>32.639</c:v>
                </c:pt>
                <c:pt idx="96">
                  <c:v>32.62900000000001</c:v>
                </c:pt>
                <c:pt idx="97">
                  <c:v>32.627</c:v>
                </c:pt>
                <c:pt idx="98">
                  <c:v>32.624</c:v>
                </c:pt>
                <c:pt idx="99">
                  <c:v>32.627</c:v>
                </c:pt>
                <c:pt idx="100">
                  <c:v>32.634</c:v>
                </c:pt>
                <c:pt idx="101">
                  <c:v>32.64100000000001</c:v>
                </c:pt>
                <c:pt idx="102">
                  <c:v>32.64400000000001</c:v>
                </c:pt>
                <c:pt idx="103">
                  <c:v>32.637</c:v>
                </c:pt>
                <c:pt idx="104">
                  <c:v>32.634</c:v>
                </c:pt>
                <c:pt idx="105">
                  <c:v>32.632</c:v>
                </c:pt>
                <c:pt idx="106">
                  <c:v>32.637</c:v>
                </c:pt>
                <c:pt idx="107">
                  <c:v>32.635</c:v>
                </c:pt>
                <c:pt idx="108">
                  <c:v>32.631</c:v>
                </c:pt>
                <c:pt idx="109">
                  <c:v>32.64</c:v>
                </c:pt>
                <c:pt idx="110">
                  <c:v>32.642</c:v>
                </c:pt>
                <c:pt idx="111">
                  <c:v>32.642</c:v>
                </c:pt>
                <c:pt idx="112">
                  <c:v>32.64700000000001</c:v>
                </c:pt>
                <c:pt idx="113">
                  <c:v>32.652</c:v>
                </c:pt>
                <c:pt idx="114">
                  <c:v>32.65600000000001</c:v>
                </c:pt>
                <c:pt idx="115">
                  <c:v>32.658</c:v>
                </c:pt>
                <c:pt idx="116">
                  <c:v>32.65900000000001</c:v>
                </c:pt>
                <c:pt idx="117">
                  <c:v>32.66</c:v>
                </c:pt>
                <c:pt idx="118">
                  <c:v>32.661</c:v>
                </c:pt>
                <c:pt idx="119">
                  <c:v>32.66300000000001</c:v>
                </c:pt>
                <c:pt idx="120">
                  <c:v>32.66</c:v>
                </c:pt>
                <c:pt idx="121">
                  <c:v>32.66300000000001</c:v>
                </c:pt>
                <c:pt idx="122">
                  <c:v>32.661</c:v>
                </c:pt>
                <c:pt idx="123">
                  <c:v>32.65300000000001</c:v>
                </c:pt>
                <c:pt idx="124">
                  <c:v>32.646</c:v>
                </c:pt>
                <c:pt idx="125">
                  <c:v>32.64</c:v>
                </c:pt>
                <c:pt idx="126">
                  <c:v>32.64100000000001</c:v>
                </c:pt>
                <c:pt idx="127">
                  <c:v>32.637</c:v>
                </c:pt>
                <c:pt idx="128">
                  <c:v>32.64100000000001</c:v>
                </c:pt>
                <c:pt idx="129">
                  <c:v>32.65600000000001</c:v>
                </c:pt>
                <c:pt idx="130">
                  <c:v>32.655</c:v>
                </c:pt>
                <c:pt idx="131">
                  <c:v>32.648</c:v>
                </c:pt>
                <c:pt idx="132">
                  <c:v>32.643</c:v>
                </c:pt>
                <c:pt idx="133">
                  <c:v>32.625</c:v>
                </c:pt>
                <c:pt idx="134">
                  <c:v>32.555</c:v>
                </c:pt>
                <c:pt idx="135">
                  <c:v>32.606</c:v>
                </c:pt>
                <c:pt idx="136">
                  <c:v>32.638</c:v>
                </c:pt>
                <c:pt idx="137">
                  <c:v>32.637</c:v>
                </c:pt>
                <c:pt idx="138">
                  <c:v>32.637</c:v>
                </c:pt>
                <c:pt idx="139">
                  <c:v>32.642</c:v>
                </c:pt>
                <c:pt idx="140">
                  <c:v>32.642</c:v>
                </c:pt>
                <c:pt idx="141">
                  <c:v>32.64100000000001</c:v>
                </c:pt>
                <c:pt idx="142">
                  <c:v>32.649</c:v>
                </c:pt>
                <c:pt idx="143">
                  <c:v>32.649</c:v>
                </c:pt>
                <c:pt idx="144">
                  <c:v>32.645</c:v>
                </c:pt>
                <c:pt idx="145">
                  <c:v>32.64400000000001</c:v>
                </c:pt>
                <c:pt idx="146">
                  <c:v>32.646</c:v>
                </c:pt>
                <c:pt idx="147">
                  <c:v>32.646</c:v>
                </c:pt>
                <c:pt idx="148">
                  <c:v>32.639</c:v>
                </c:pt>
                <c:pt idx="149">
                  <c:v>32.632</c:v>
                </c:pt>
                <c:pt idx="150">
                  <c:v>32.635</c:v>
                </c:pt>
                <c:pt idx="151">
                  <c:v>32.637</c:v>
                </c:pt>
                <c:pt idx="152">
                  <c:v>32.639</c:v>
                </c:pt>
                <c:pt idx="153">
                  <c:v>32.627</c:v>
                </c:pt>
                <c:pt idx="154">
                  <c:v>32.62900000000001</c:v>
                </c:pt>
                <c:pt idx="155">
                  <c:v>32.634</c:v>
                </c:pt>
                <c:pt idx="156">
                  <c:v>32.632</c:v>
                </c:pt>
                <c:pt idx="157">
                  <c:v>32.635</c:v>
                </c:pt>
                <c:pt idx="158">
                  <c:v>32.637</c:v>
                </c:pt>
                <c:pt idx="159">
                  <c:v>32.639</c:v>
                </c:pt>
                <c:pt idx="160">
                  <c:v>32.638</c:v>
                </c:pt>
                <c:pt idx="161">
                  <c:v>32.628</c:v>
                </c:pt>
                <c:pt idx="162">
                  <c:v>32.619</c:v>
                </c:pt>
                <c:pt idx="163">
                  <c:v>32.628</c:v>
                </c:pt>
                <c:pt idx="164">
                  <c:v>32.645</c:v>
                </c:pt>
                <c:pt idx="165">
                  <c:v>32.64700000000001</c:v>
                </c:pt>
                <c:pt idx="166">
                  <c:v>32.646</c:v>
                </c:pt>
                <c:pt idx="167">
                  <c:v>32.636</c:v>
                </c:pt>
                <c:pt idx="168">
                  <c:v>32.635</c:v>
                </c:pt>
                <c:pt idx="169">
                  <c:v>32.646</c:v>
                </c:pt>
                <c:pt idx="170">
                  <c:v>32.66</c:v>
                </c:pt>
                <c:pt idx="171">
                  <c:v>32.654</c:v>
                </c:pt>
                <c:pt idx="172">
                  <c:v>32.618</c:v>
                </c:pt>
                <c:pt idx="173">
                  <c:v>32.614</c:v>
                </c:pt>
                <c:pt idx="174">
                  <c:v>32.617</c:v>
                </c:pt>
                <c:pt idx="175">
                  <c:v>32.62600000000001</c:v>
                </c:pt>
                <c:pt idx="176">
                  <c:v>32.633</c:v>
                </c:pt>
                <c:pt idx="177">
                  <c:v>32.624</c:v>
                </c:pt>
                <c:pt idx="178">
                  <c:v>32.633</c:v>
                </c:pt>
                <c:pt idx="179">
                  <c:v>32.631</c:v>
                </c:pt>
                <c:pt idx="180">
                  <c:v>32.638</c:v>
                </c:pt>
                <c:pt idx="181">
                  <c:v>32.628</c:v>
                </c:pt>
                <c:pt idx="182">
                  <c:v>32.59300000000001</c:v>
                </c:pt>
                <c:pt idx="183">
                  <c:v>32.60400000000001</c:v>
                </c:pt>
                <c:pt idx="184">
                  <c:v>32.615</c:v>
                </c:pt>
                <c:pt idx="185">
                  <c:v>32.54900000000001</c:v>
                </c:pt>
                <c:pt idx="186">
                  <c:v>32.566</c:v>
                </c:pt>
                <c:pt idx="187">
                  <c:v>32.564</c:v>
                </c:pt>
                <c:pt idx="188">
                  <c:v>32.57700000000001</c:v>
                </c:pt>
                <c:pt idx="189">
                  <c:v>32.565</c:v>
                </c:pt>
                <c:pt idx="190">
                  <c:v>32.558</c:v>
                </c:pt>
                <c:pt idx="191">
                  <c:v>32.556</c:v>
                </c:pt>
                <c:pt idx="192">
                  <c:v>32.559</c:v>
                </c:pt>
                <c:pt idx="193">
                  <c:v>32.556</c:v>
                </c:pt>
                <c:pt idx="194">
                  <c:v>32.547</c:v>
                </c:pt>
                <c:pt idx="195">
                  <c:v>32.542</c:v>
                </c:pt>
                <c:pt idx="196">
                  <c:v>32.54300000000001</c:v>
                </c:pt>
                <c:pt idx="197">
                  <c:v>32.541</c:v>
                </c:pt>
                <c:pt idx="198">
                  <c:v>32.542</c:v>
                </c:pt>
                <c:pt idx="199">
                  <c:v>32.539</c:v>
                </c:pt>
                <c:pt idx="200">
                  <c:v>32.538</c:v>
                </c:pt>
                <c:pt idx="201">
                  <c:v>32.532</c:v>
                </c:pt>
                <c:pt idx="202">
                  <c:v>32.515</c:v>
                </c:pt>
                <c:pt idx="203">
                  <c:v>32.506</c:v>
                </c:pt>
                <c:pt idx="204">
                  <c:v>32.509</c:v>
                </c:pt>
                <c:pt idx="205">
                  <c:v>32.517</c:v>
                </c:pt>
                <c:pt idx="206">
                  <c:v>32.522</c:v>
                </c:pt>
                <c:pt idx="207">
                  <c:v>32.529</c:v>
                </c:pt>
                <c:pt idx="208">
                  <c:v>32.616</c:v>
                </c:pt>
                <c:pt idx="209">
                  <c:v>32.627</c:v>
                </c:pt>
                <c:pt idx="210">
                  <c:v>32.628</c:v>
                </c:pt>
                <c:pt idx="211">
                  <c:v>32.628</c:v>
                </c:pt>
                <c:pt idx="212">
                  <c:v>32.63</c:v>
                </c:pt>
                <c:pt idx="213">
                  <c:v>32.631</c:v>
                </c:pt>
                <c:pt idx="214">
                  <c:v>32.637</c:v>
                </c:pt>
                <c:pt idx="215">
                  <c:v>32.643</c:v>
                </c:pt>
                <c:pt idx="216">
                  <c:v>32.636</c:v>
                </c:pt>
                <c:pt idx="217">
                  <c:v>32.643</c:v>
                </c:pt>
                <c:pt idx="218">
                  <c:v>32.562</c:v>
                </c:pt>
                <c:pt idx="219">
                  <c:v>32.554</c:v>
                </c:pt>
                <c:pt idx="220">
                  <c:v>32.555</c:v>
                </c:pt>
                <c:pt idx="221">
                  <c:v>32.56</c:v>
                </c:pt>
                <c:pt idx="222">
                  <c:v>32.561</c:v>
                </c:pt>
                <c:pt idx="223">
                  <c:v>32.561</c:v>
                </c:pt>
                <c:pt idx="224">
                  <c:v>32.561</c:v>
                </c:pt>
                <c:pt idx="225">
                  <c:v>32.565</c:v>
                </c:pt>
                <c:pt idx="226">
                  <c:v>32.56</c:v>
                </c:pt>
                <c:pt idx="227">
                  <c:v>32.55</c:v>
                </c:pt>
                <c:pt idx="228">
                  <c:v>32.554</c:v>
                </c:pt>
                <c:pt idx="229">
                  <c:v>32.53700000000001</c:v>
                </c:pt>
                <c:pt idx="230">
                  <c:v>32.54300000000001</c:v>
                </c:pt>
                <c:pt idx="231">
                  <c:v>32.545</c:v>
                </c:pt>
                <c:pt idx="232">
                  <c:v>32.535</c:v>
                </c:pt>
                <c:pt idx="233">
                  <c:v>32.555</c:v>
                </c:pt>
                <c:pt idx="234">
                  <c:v>32.527</c:v>
                </c:pt>
                <c:pt idx="235">
                  <c:v>32.528</c:v>
                </c:pt>
                <c:pt idx="236">
                  <c:v>32.522</c:v>
                </c:pt>
                <c:pt idx="237">
                  <c:v>32.517</c:v>
                </c:pt>
                <c:pt idx="238">
                  <c:v>32.51900000000001</c:v>
                </c:pt>
                <c:pt idx="239">
                  <c:v>32.528</c:v>
                </c:pt>
                <c:pt idx="240">
                  <c:v>32.521</c:v>
                </c:pt>
                <c:pt idx="241">
                  <c:v>32.514</c:v>
                </c:pt>
                <c:pt idx="242">
                  <c:v>32.487</c:v>
                </c:pt>
                <c:pt idx="243">
                  <c:v>32.494</c:v>
                </c:pt>
                <c:pt idx="244">
                  <c:v>32.463</c:v>
                </c:pt>
                <c:pt idx="245">
                  <c:v>32.47300000000001</c:v>
                </c:pt>
                <c:pt idx="246">
                  <c:v>32.47900000000001</c:v>
                </c:pt>
                <c:pt idx="247">
                  <c:v>32.477</c:v>
                </c:pt>
                <c:pt idx="248">
                  <c:v>32.477</c:v>
                </c:pt>
                <c:pt idx="249">
                  <c:v>32.475</c:v>
                </c:pt>
                <c:pt idx="250">
                  <c:v>32.477</c:v>
                </c:pt>
                <c:pt idx="251">
                  <c:v>32.482</c:v>
                </c:pt>
                <c:pt idx="252">
                  <c:v>32.477</c:v>
                </c:pt>
                <c:pt idx="253">
                  <c:v>32.472</c:v>
                </c:pt>
                <c:pt idx="254">
                  <c:v>32.46400000000001</c:v>
                </c:pt>
                <c:pt idx="255">
                  <c:v>32.466</c:v>
                </c:pt>
                <c:pt idx="256">
                  <c:v>32.46700000000001</c:v>
                </c:pt>
                <c:pt idx="257">
                  <c:v>32.46400000000001</c:v>
                </c:pt>
                <c:pt idx="258">
                  <c:v>32.456</c:v>
                </c:pt>
                <c:pt idx="259">
                  <c:v>32.462</c:v>
                </c:pt>
                <c:pt idx="260">
                  <c:v>32.463</c:v>
                </c:pt>
                <c:pt idx="261">
                  <c:v>32.46400000000001</c:v>
                </c:pt>
                <c:pt idx="262">
                  <c:v>32.46700000000001</c:v>
                </c:pt>
                <c:pt idx="263">
                  <c:v>32.47</c:v>
                </c:pt>
                <c:pt idx="264">
                  <c:v>32.474</c:v>
                </c:pt>
                <c:pt idx="265">
                  <c:v>32.55</c:v>
                </c:pt>
                <c:pt idx="266">
                  <c:v>32.551</c:v>
                </c:pt>
                <c:pt idx="267">
                  <c:v>32.544</c:v>
                </c:pt>
                <c:pt idx="268">
                  <c:v>32.47300000000001</c:v>
                </c:pt>
                <c:pt idx="269">
                  <c:v>32.475</c:v>
                </c:pt>
                <c:pt idx="270">
                  <c:v>32.484</c:v>
                </c:pt>
                <c:pt idx="271">
                  <c:v>32.533</c:v>
                </c:pt>
                <c:pt idx="272">
                  <c:v>32.53</c:v>
                </c:pt>
                <c:pt idx="273">
                  <c:v>32.521</c:v>
                </c:pt>
                <c:pt idx="274">
                  <c:v>32.52</c:v>
                </c:pt>
                <c:pt idx="275">
                  <c:v>32.528</c:v>
                </c:pt>
                <c:pt idx="276">
                  <c:v>32.517</c:v>
                </c:pt>
                <c:pt idx="277">
                  <c:v>32.509</c:v>
                </c:pt>
                <c:pt idx="278">
                  <c:v>32.50700000000001</c:v>
                </c:pt>
                <c:pt idx="279">
                  <c:v>32.512</c:v>
                </c:pt>
                <c:pt idx="280">
                  <c:v>32.514</c:v>
                </c:pt>
                <c:pt idx="281">
                  <c:v>32.51900000000001</c:v>
                </c:pt>
                <c:pt idx="282">
                  <c:v>32.515</c:v>
                </c:pt>
                <c:pt idx="283">
                  <c:v>32.50700000000001</c:v>
                </c:pt>
                <c:pt idx="284">
                  <c:v>32.505</c:v>
                </c:pt>
                <c:pt idx="285">
                  <c:v>32.505</c:v>
                </c:pt>
                <c:pt idx="286">
                  <c:v>32.501</c:v>
                </c:pt>
                <c:pt idx="287">
                  <c:v>32.494</c:v>
                </c:pt>
                <c:pt idx="288">
                  <c:v>32.488</c:v>
                </c:pt>
                <c:pt idx="289">
                  <c:v>32.495</c:v>
                </c:pt>
                <c:pt idx="290">
                  <c:v>32.497</c:v>
                </c:pt>
                <c:pt idx="291">
                  <c:v>32.495</c:v>
                </c:pt>
                <c:pt idx="292">
                  <c:v>32.491</c:v>
                </c:pt>
                <c:pt idx="293">
                  <c:v>32.488</c:v>
                </c:pt>
                <c:pt idx="294">
                  <c:v>32.484</c:v>
                </c:pt>
                <c:pt idx="295">
                  <c:v>32.484</c:v>
                </c:pt>
                <c:pt idx="296">
                  <c:v>32.471</c:v>
                </c:pt>
                <c:pt idx="297">
                  <c:v>32.47</c:v>
                </c:pt>
                <c:pt idx="298">
                  <c:v>32.474</c:v>
                </c:pt>
                <c:pt idx="299">
                  <c:v>32.475</c:v>
                </c:pt>
                <c:pt idx="300">
                  <c:v>32.471</c:v>
                </c:pt>
                <c:pt idx="301">
                  <c:v>32.47</c:v>
                </c:pt>
                <c:pt idx="302">
                  <c:v>32.46800000000001</c:v>
                </c:pt>
                <c:pt idx="303">
                  <c:v>32.466</c:v>
                </c:pt>
                <c:pt idx="304">
                  <c:v>32.465</c:v>
                </c:pt>
                <c:pt idx="305">
                  <c:v>32.46</c:v>
                </c:pt>
                <c:pt idx="306">
                  <c:v>32.44900000000001</c:v>
                </c:pt>
                <c:pt idx="307">
                  <c:v>32.453</c:v>
                </c:pt>
                <c:pt idx="308">
                  <c:v>32.456</c:v>
                </c:pt>
                <c:pt idx="309">
                  <c:v>32.45</c:v>
                </c:pt>
                <c:pt idx="310">
                  <c:v>32.44900000000001</c:v>
                </c:pt>
                <c:pt idx="311">
                  <c:v>32.452</c:v>
                </c:pt>
                <c:pt idx="312">
                  <c:v>32.453</c:v>
                </c:pt>
                <c:pt idx="313">
                  <c:v>32.451</c:v>
                </c:pt>
                <c:pt idx="314">
                  <c:v>32.452</c:v>
                </c:pt>
                <c:pt idx="315">
                  <c:v>32.453</c:v>
                </c:pt>
                <c:pt idx="316">
                  <c:v>32.453</c:v>
                </c:pt>
                <c:pt idx="317">
                  <c:v>32.45</c:v>
                </c:pt>
                <c:pt idx="318">
                  <c:v>32.44600000000001</c:v>
                </c:pt>
                <c:pt idx="319">
                  <c:v>32.44</c:v>
                </c:pt>
                <c:pt idx="320">
                  <c:v>32.442</c:v>
                </c:pt>
                <c:pt idx="321">
                  <c:v>32.439</c:v>
                </c:pt>
                <c:pt idx="322">
                  <c:v>32.434</c:v>
                </c:pt>
                <c:pt idx="323">
                  <c:v>32.433</c:v>
                </c:pt>
                <c:pt idx="324">
                  <c:v>32.434</c:v>
                </c:pt>
                <c:pt idx="325">
                  <c:v>32.435</c:v>
                </c:pt>
                <c:pt idx="326">
                  <c:v>32.435</c:v>
                </c:pt>
                <c:pt idx="327">
                  <c:v>32.485</c:v>
                </c:pt>
                <c:pt idx="328">
                  <c:v>32.477</c:v>
                </c:pt>
                <c:pt idx="329">
                  <c:v>32.46700000000001</c:v>
                </c:pt>
                <c:pt idx="330">
                  <c:v>32.46400000000001</c:v>
                </c:pt>
                <c:pt idx="331">
                  <c:v>32.439</c:v>
                </c:pt>
                <c:pt idx="332">
                  <c:v>32.437</c:v>
                </c:pt>
                <c:pt idx="333">
                  <c:v>32.437</c:v>
                </c:pt>
                <c:pt idx="334">
                  <c:v>32.447</c:v>
                </c:pt>
                <c:pt idx="335">
                  <c:v>32.442</c:v>
                </c:pt>
                <c:pt idx="336">
                  <c:v>32.44600000000001</c:v>
                </c:pt>
                <c:pt idx="337">
                  <c:v>32.447</c:v>
                </c:pt>
                <c:pt idx="338">
                  <c:v>32.444</c:v>
                </c:pt>
                <c:pt idx="339">
                  <c:v>32.445</c:v>
                </c:pt>
                <c:pt idx="340">
                  <c:v>32.445</c:v>
                </c:pt>
                <c:pt idx="341">
                  <c:v>32.443</c:v>
                </c:pt>
                <c:pt idx="342">
                  <c:v>32.443</c:v>
                </c:pt>
                <c:pt idx="343">
                  <c:v>32.443</c:v>
                </c:pt>
                <c:pt idx="344">
                  <c:v>32.438</c:v>
                </c:pt>
                <c:pt idx="345">
                  <c:v>32.431</c:v>
                </c:pt>
                <c:pt idx="346">
                  <c:v>32.429</c:v>
                </c:pt>
                <c:pt idx="347">
                  <c:v>32.433</c:v>
                </c:pt>
                <c:pt idx="348">
                  <c:v>32.438</c:v>
                </c:pt>
                <c:pt idx="349">
                  <c:v>32.429</c:v>
                </c:pt>
                <c:pt idx="350">
                  <c:v>32.423</c:v>
                </c:pt>
                <c:pt idx="351">
                  <c:v>32.427</c:v>
                </c:pt>
                <c:pt idx="352">
                  <c:v>32.42100000000001</c:v>
                </c:pt>
                <c:pt idx="353">
                  <c:v>32.416</c:v>
                </c:pt>
                <c:pt idx="354">
                  <c:v>32.418</c:v>
                </c:pt>
                <c:pt idx="355">
                  <c:v>32.417</c:v>
                </c:pt>
                <c:pt idx="356">
                  <c:v>32.422</c:v>
                </c:pt>
                <c:pt idx="357">
                  <c:v>32.423</c:v>
                </c:pt>
                <c:pt idx="358">
                  <c:v>32.435</c:v>
                </c:pt>
                <c:pt idx="359">
                  <c:v>32.438</c:v>
                </c:pt>
                <c:pt idx="360">
                  <c:v>32.437</c:v>
                </c:pt>
                <c:pt idx="361">
                  <c:v>32.436</c:v>
                </c:pt>
                <c:pt idx="362">
                  <c:v>32.434</c:v>
                </c:pt>
                <c:pt idx="363">
                  <c:v>32.419</c:v>
                </c:pt>
                <c:pt idx="364">
                  <c:v>32.412</c:v>
                </c:pt>
                <c:pt idx="365">
                  <c:v>32.412</c:v>
                </c:pt>
                <c:pt idx="366">
                  <c:v>32.411</c:v>
                </c:pt>
                <c:pt idx="367">
                  <c:v>32.41</c:v>
                </c:pt>
                <c:pt idx="368">
                  <c:v>32.407</c:v>
                </c:pt>
                <c:pt idx="369">
                  <c:v>32.40600000000001</c:v>
                </c:pt>
                <c:pt idx="370">
                  <c:v>32.405</c:v>
                </c:pt>
                <c:pt idx="371">
                  <c:v>32.395</c:v>
                </c:pt>
                <c:pt idx="372">
                  <c:v>32.39700000000001</c:v>
                </c:pt>
                <c:pt idx="373">
                  <c:v>32.398</c:v>
                </c:pt>
                <c:pt idx="374">
                  <c:v>32.399</c:v>
                </c:pt>
                <c:pt idx="375">
                  <c:v>32.402</c:v>
                </c:pt>
                <c:pt idx="376">
                  <c:v>32.402</c:v>
                </c:pt>
                <c:pt idx="377">
                  <c:v>32.401</c:v>
                </c:pt>
                <c:pt idx="378">
                  <c:v>32.40600000000001</c:v>
                </c:pt>
                <c:pt idx="379">
                  <c:v>32.412</c:v>
                </c:pt>
                <c:pt idx="380">
                  <c:v>32.41</c:v>
                </c:pt>
                <c:pt idx="381">
                  <c:v>32.414</c:v>
                </c:pt>
                <c:pt idx="382">
                  <c:v>32.416</c:v>
                </c:pt>
                <c:pt idx="383">
                  <c:v>32.416</c:v>
                </c:pt>
                <c:pt idx="384">
                  <c:v>32.42100000000001</c:v>
                </c:pt>
                <c:pt idx="385">
                  <c:v>32.422</c:v>
                </c:pt>
                <c:pt idx="386">
                  <c:v>32.418</c:v>
                </c:pt>
                <c:pt idx="387">
                  <c:v>32.426</c:v>
                </c:pt>
                <c:pt idx="388">
                  <c:v>32.423</c:v>
                </c:pt>
                <c:pt idx="389">
                  <c:v>32.42400000000001</c:v>
                </c:pt>
                <c:pt idx="390">
                  <c:v>32.414</c:v>
                </c:pt>
                <c:pt idx="391">
                  <c:v>32.41</c:v>
                </c:pt>
                <c:pt idx="392">
                  <c:v>32.414</c:v>
                </c:pt>
                <c:pt idx="393">
                  <c:v>32.413</c:v>
                </c:pt>
                <c:pt idx="394">
                  <c:v>32.42</c:v>
                </c:pt>
                <c:pt idx="395">
                  <c:v>32.404</c:v>
                </c:pt>
                <c:pt idx="396">
                  <c:v>32.40300000000001</c:v>
                </c:pt>
                <c:pt idx="397">
                  <c:v>32.399</c:v>
                </c:pt>
                <c:pt idx="398">
                  <c:v>32.415</c:v>
                </c:pt>
                <c:pt idx="399">
                  <c:v>32.416</c:v>
                </c:pt>
                <c:pt idx="400">
                  <c:v>32.41</c:v>
                </c:pt>
                <c:pt idx="401">
                  <c:v>32.385</c:v>
                </c:pt>
                <c:pt idx="402">
                  <c:v>32.376</c:v>
                </c:pt>
                <c:pt idx="403">
                  <c:v>32.38</c:v>
                </c:pt>
                <c:pt idx="404">
                  <c:v>32.381</c:v>
                </c:pt>
                <c:pt idx="405">
                  <c:v>32.38</c:v>
                </c:pt>
                <c:pt idx="406">
                  <c:v>32.386</c:v>
                </c:pt>
                <c:pt idx="407">
                  <c:v>32.385</c:v>
                </c:pt>
                <c:pt idx="408">
                  <c:v>32.388</c:v>
                </c:pt>
                <c:pt idx="409">
                  <c:v>32.388</c:v>
                </c:pt>
                <c:pt idx="410">
                  <c:v>32.376</c:v>
                </c:pt>
                <c:pt idx="411">
                  <c:v>32.373</c:v>
                </c:pt>
                <c:pt idx="412">
                  <c:v>32.374</c:v>
                </c:pt>
                <c:pt idx="413">
                  <c:v>32.383</c:v>
                </c:pt>
                <c:pt idx="414">
                  <c:v>32.384</c:v>
                </c:pt>
                <c:pt idx="415">
                  <c:v>32.385</c:v>
                </c:pt>
                <c:pt idx="416">
                  <c:v>32.39</c:v>
                </c:pt>
                <c:pt idx="417">
                  <c:v>32.385</c:v>
                </c:pt>
                <c:pt idx="418">
                  <c:v>32.43</c:v>
                </c:pt>
                <c:pt idx="419">
                  <c:v>32.432</c:v>
                </c:pt>
                <c:pt idx="420">
                  <c:v>32.438</c:v>
                </c:pt>
                <c:pt idx="421">
                  <c:v>32.44600000000001</c:v>
                </c:pt>
                <c:pt idx="422">
                  <c:v>32.444</c:v>
                </c:pt>
                <c:pt idx="423">
                  <c:v>32.436</c:v>
                </c:pt>
                <c:pt idx="424">
                  <c:v>32.44600000000001</c:v>
                </c:pt>
                <c:pt idx="425">
                  <c:v>32.448</c:v>
                </c:pt>
                <c:pt idx="426">
                  <c:v>32.451</c:v>
                </c:pt>
                <c:pt idx="427">
                  <c:v>32.454</c:v>
                </c:pt>
                <c:pt idx="428">
                  <c:v>32.456</c:v>
                </c:pt>
                <c:pt idx="429">
                  <c:v>32.44600000000001</c:v>
                </c:pt>
                <c:pt idx="430">
                  <c:v>32.439</c:v>
                </c:pt>
                <c:pt idx="431">
                  <c:v>32.44</c:v>
                </c:pt>
                <c:pt idx="432">
                  <c:v>32.442</c:v>
                </c:pt>
                <c:pt idx="433">
                  <c:v>32.452</c:v>
                </c:pt>
                <c:pt idx="434">
                  <c:v>32.469</c:v>
                </c:pt>
                <c:pt idx="435">
                  <c:v>32.466</c:v>
                </c:pt>
                <c:pt idx="436">
                  <c:v>32.459</c:v>
                </c:pt>
                <c:pt idx="437">
                  <c:v>32.465</c:v>
                </c:pt>
                <c:pt idx="438">
                  <c:v>32.454</c:v>
                </c:pt>
                <c:pt idx="439">
                  <c:v>32.458</c:v>
                </c:pt>
                <c:pt idx="440">
                  <c:v>32.453</c:v>
                </c:pt>
                <c:pt idx="441">
                  <c:v>32.458</c:v>
                </c:pt>
                <c:pt idx="442">
                  <c:v>32.456</c:v>
                </c:pt>
                <c:pt idx="443">
                  <c:v>32.455</c:v>
                </c:pt>
                <c:pt idx="444">
                  <c:v>32.453</c:v>
                </c:pt>
                <c:pt idx="445">
                  <c:v>32.452</c:v>
                </c:pt>
                <c:pt idx="446">
                  <c:v>32.451</c:v>
                </c:pt>
                <c:pt idx="447">
                  <c:v>32.454</c:v>
                </c:pt>
                <c:pt idx="448">
                  <c:v>32.458</c:v>
                </c:pt>
                <c:pt idx="449">
                  <c:v>32.39</c:v>
                </c:pt>
                <c:pt idx="450">
                  <c:v>32.392</c:v>
                </c:pt>
                <c:pt idx="451">
                  <c:v>32.387</c:v>
                </c:pt>
                <c:pt idx="452">
                  <c:v>32.376</c:v>
                </c:pt>
                <c:pt idx="453">
                  <c:v>32.371</c:v>
                </c:pt>
                <c:pt idx="454">
                  <c:v>32.37</c:v>
                </c:pt>
                <c:pt idx="455">
                  <c:v>32.373</c:v>
                </c:pt>
                <c:pt idx="456">
                  <c:v>32.378</c:v>
                </c:pt>
                <c:pt idx="457">
                  <c:v>32.379</c:v>
                </c:pt>
                <c:pt idx="458">
                  <c:v>32.345</c:v>
                </c:pt>
                <c:pt idx="459">
                  <c:v>32.315</c:v>
                </c:pt>
                <c:pt idx="460">
                  <c:v>32.337</c:v>
                </c:pt>
                <c:pt idx="461">
                  <c:v>32.36</c:v>
                </c:pt>
                <c:pt idx="462">
                  <c:v>32.37</c:v>
                </c:pt>
                <c:pt idx="463">
                  <c:v>32.362</c:v>
                </c:pt>
                <c:pt idx="464">
                  <c:v>32.365</c:v>
                </c:pt>
                <c:pt idx="465">
                  <c:v>32.367</c:v>
                </c:pt>
                <c:pt idx="466">
                  <c:v>32.369</c:v>
                </c:pt>
                <c:pt idx="467">
                  <c:v>32.372</c:v>
                </c:pt>
                <c:pt idx="468">
                  <c:v>32.36</c:v>
                </c:pt>
                <c:pt idx="469">
                  <c:v>32.357</c:v>
                </c:pt>
                <c:pt idx="470">
                  <c:v>32.352</c:v>
                </c:pt>
                <c:pt idx="471">
                  <c:v>32.355</c:v>
                </c:pt>
                <c:pt idx="472">
                  <c:v>32.346</c:v>
                </c:pt>
                <c:pt idx="473">
                  <c:v>32.343</c:v>
                </c:pt>
                <c:pt idx="474">
                  <c:v>32.36</c:v>
                </c:pt>
                <c:pt idx="475">
                  <c:v>32.37</c:v>
                </c:pt>
                <c:pt idx="476">
                  <c:v>32.364</c:v>
                </c:pt>
                <c:pt idx="477">
                  <c:v>32.348</c:v>
                </c:pt>
                <c:pt idx="478">
                  <c:v>32.352</c:v>
                </c:pt>
                <c:pt idx="479">
                  <c:v>32.365</c:v>
                </c:pt>
                <c:pt idx="480">
                  <c:v>32.465</c:v>
                </c:pt>
                <c:pt idx="481">
                  <c:v>32.462</c:v>
                </c:pt>
                <c:pt idx="482">
                  <c:v>32.447</c:v>
                </c:pt>
                <c:pt idx="483">
                  <c:v>32.456</c:v>
                </c:pt>
                <c:pt idx="484">
                  <c:v>32.453</c:v>
                </c:pt>
                <c:pt idx="485">
                  <c:v>32.45</c:v>
                </c:pt>
                <c:pt idx="486">
                  <c:v>32.451</c:v>
                </c:pt>
                <c:pt idx="487">
                  <c:v>32.451</c:v>
                </c:pt>
                <c:pt idx="488">
                  <c:v>32.44900000000001</c:v>
                </c:pt>
                <c:pt idx="489">
                  <c:v>32.452</c:v>
                </c:pt>
                <c:pt idx="490">
                  <c:v>32.439</c:v>
                </c:pt>
                <c:pt idx="491">
                  <c:v>32.443</c:v>
                </c:pt>
                <c:pt idx="492">
                  <c:v>32.444</c:v>
                </c:pt>
                <c:pt idx="493">
                  <c:v>32.445</c:v>
                </c:pt>
                <c:pt idx="494">
                  <c:v>32.435</c:v>
                </c:pt>
                <c:pt idx="495">
                  <c:v>32.455</c:v>
                </c:pt>
                <c:pt idx="496">
                  <c:v>32.462</c:v>
                </c:pt>
                <c:pt idx="497">
                  <c:v>32.465</c:v>
                </c:pt>
                <c:pt idx="498">
                  <c:v>32.466</c:v>
                </c:pt>
                <c:pt idx="499">
                  <c:v>32.466</c:v>
                </c:pt>
                <c:pt idx="500">
                  <c:v>32.474</c:v>
                </c:pt>
                <c:pt idx="501">
                  <c:v>32.469</c:v>
                </c:pt>
                <c:pt idx="502">
                  <c:v>32.47</c:v>
                </c:pt>
                <c:pt idx="503">
                  <c:v>32.47</c:v>
                </c:pt>
                <c:pt idx="504">
                  <c:v>32.46400000000001</c:v>
                </c:pt>
                <c:pt idx="505">
                  <c:v>32.47300000000001</c:v>
                </c:pt>
                <c:pt idx="506">
                  <c:v>32.47300000000001</c:v>
                </c:pt>
                <c:pt idx="507">
                  <c:v>32.471</c:v>
                </c:pt>
                <c:pt idx="508">
                  <c:v>32.47300000000001</c:v>
                </c:pt>
                <c:pt idx="509">
                  <c:v>32.475</c:v>
                </c:pt>
                <c:pt idx="510">
                  <c:v>32.364</c:v>
                </c:pt>
                <c:pt idx="511">
                  <c:v>32.363</c:v>
                </c:pt>
                <c:pt idx="512">
                  <c:v>32.366</c:v>
                </c:pt>
                <c:pt idx="513">
                  <c:v>32.37</c:v>
                </c:pt>
                <c:pt idx="514">
                  <c:v>32.383</c:v>
                </c:pt>
                <c:pt idx="515">
                  <c:v>32.426</c:v>
                </c:pt>
                <c:pt idx="516">
                  <c:v>32.441</c:v>
                </c:pt>
                <c:pt idx="517">
                  <c:v>32.445</c:v>
                </c:pt>
                <c:pt idx="518">
                  <c:v>32.44600000000001</c:v>
                </c:pt>
                <c:pt idx="519">
                  <c:v>32.45</c:v>
                </c:pt>
                <c:pt idx="520">
                  <c:v>32.452</c:v>
                </c:pt>
                <c:pt idx="521">
                  <c:v>32.45</c:v>
                </c:pt>
                <c:pt idx="522">
                  <c:v>32.45</c:v>
                </c:pt>
                <c:pt idx="523">
                  <c:v>32.44600000000001</c:v>
                </c:pt>
                <c:pt idx="524">
                  <c:v>32.454</c:v>
                </c:pt>
                <c:pt idx="525">
                  <c:v>32.455</c:v>
                </c:pt>
                <c:pt idx="526">
                  <c:v>32.457</c:v>
                </c:pt>
                <c:pt idx="527">
                  <c:v>32.454</c:v>
                </c:pt>
                <c:pt idx="528">
                  <c:v>32.458</c:v>
                </c:pt>
                <c:pt idx="529">
                  <c:v>32.458</c:v>
                </c:pt>
                <c:pt idx="530">
                  <c:v>32.455</c:v>
                </c:pt>
                <c:pt idx="531">
                  <c:v>32.456</c:v>
                </c:pt>
                <c:pt idx="532">
                  <c:v>32.456</c:v>
                </c:pt>
                <c:pt idx="533">
                  <c:v>32.455</c:v>
                </c:pt>
                <c:pt idx="534">
                  <c:v>32.454</c:v>
                </c:pt>
                <c:pt idx="535">
                  <c:v>32.458</c:v>
                </c:pt>
                <c:pt idx="536">
                  <c:v>32.462</c:v>
                </c:pt>
                <c:pt idx="537">
                  <c:v>32.465</c:v>
                </c:pt>
                <c:pt idx="538">
                  <c:v>32.481</c:v>
                </c:pt>
                <c:pt idx="539">
                  <c:v>32.486</c:v>
                </c:pt>
                <c:pt idx="540">
                  <c:v>32.486</c:v>
                </c:pt>
                <c:pt idx="541">
                  <c:v>32.491</c:v>
                </c:pt>
                <c:pt idx="542">
                  <c:v>32.496</c:v>
                </c:pt>
                <c:pt idx="543">
                  <c:v>32.502</c:v>
                </c:pt>
                <c:pt idx="544">
                  <c:v>32.502</c:v>
                </c:pt>
                <c:pt idx="545">
                  <c:v>32.503</c:v>
                </c:pt>
                <c:pt idx="546">
                  <c:v>32.503</c:v>
                </c:pt>
                <c:pt idx="547">
                  <c:v>32.502</c:v>
                </c:pt>
                <c:pt idx="548">
                  <c:v>32.5</c:v>
                </c:pt>
                <c:pt idx="549">
                  <c:v>32.497</c:v>
                </c:pt>
                <c:pt idx="550">
                  <c:v>32.502</c:v>
                </c:pt>
                <c:pt idx="551">
                  <c:v>32.503</c:v>
                </c:pt>
                <c:pt idx="552">
                  <c:v>32.492</c:v>
                </c:pt>
                <c:pt idx="553">
                  <c:v>32.497</c:v>
                </c:pt>
                <c:pt idx="554">
                  <c:v>32.503</c:v>
                </c:pt>
                <c:pt idx="555">
                  <c:v>32.504</c:v>
                </c:pt>
                <c:pt idx="556">
                  <c:v>32.508</c:v>
                </c:pt>
                <c:pt idx="557">
                  <c:v>32.509</c:v>
                </c:pt>
                <c:pt idx="558">
                  <c:v>32.509</c:v>
                </c:pt>
                <c:pt idx="559">
                  <c:v>32.512</c:v>
                </c:pt>
                <c:pt idx="560">
                  <c:v>32.51300000000001</c:v>
                </c:pt>
                <c:pt idx="561">
                  <c:v>32.514</c:v>
                </c:pt>
                <c:pt idx="562">
                  <c:v>32.514</c:v>
                </c:pt>
                <c:pt idx="563">
                  <c:v>32.527</c:v>
                </c:pt>
                <c:pt idx="564">
                  <c:v>32.53100000000001</c:v>
                </c:pt>
                <c:pt idx="565">
                  <c:v>32.536</c:v>
                </c:pt>
                <c:pt idx="566">
                  <c:v>32.536</c:v>
                </c:pt>
                <c:pt idx="567">
                  <c:v>32.54</c:v>
                </c:pt>
                <c:pt idx="568">
                  <c:v>32.539</c:v>
                </c:pt>
                <c:pt idx="569">
                  <c:v>32.548</c:v>
                </c:pt>
                <c:pt idx="570">
                  <c:v>32.54900000000001</c:v>
                </c:pt>
                <c:pt idx="571">
                  <c:v>32.485</c:v>
                </c:pt>
                <c:pt idx="572">
                  <c:v>32.485</c:v>
                </c:pt>
                <c:pt idx="573">
                  <c:v>32.47900000000001</c:v>
                </c:pt>
                <c:pt idx="574">
                  <c:v>32.47900000000001</c:v>
                </c:pt>
                <c:pt idx="575">
                  <c:v>32.474</c:v>
                </c:pt>
                <c:pt idx="576">
                  <c:v>32.47300000000001</c:v>
                </c:pt>
                <c:pt idx="577">
                  <c:v>32.47600000000001</c:v>
                </c:pt>
                <c:pt idx="578">
                  <c:v>32.478</c:v>
                </c:pt>
                <c:pt idx="579">
                  <c:v>32.478</c:v>
                </c:pt>
                <c:pt idx="580">
                  <c:v>32.47600000000001</c:v>
                </c:pt>
                <c:pt idx="581">
                  <c:v>32.477</c:v>
                </c:pt>
                <c:pt idx="582">
                  <c:v>32.475</c:v>
                </c:pt>
                <c:pt idx="583">
                  <c:v>32.47600000000001</c:v>
                </c:pt>
                <c:pt idx="584">
                  <c:v>32.47</c:v>
                </c:pt>
                <c:pt idx="585">
                  <c:v>32.47300000000001</c:v>
                </c:pt>
                <c:pt idx="586">
                  <c:v>32.466</c:v>
                </c:pt>
                <c:pt idx="587">
                  <c:v>32.46800000000001</c:v>
                </c:pt>
                <c:pt idx="588">
                  <c:v>32.47300000000001</c:v>
                </c:pt>
                <c:pt idx="589">
                  <c:v>32.47600000000001</c:v>
                </c:pt>
                <c:pt idx="590">
                  <c:v>32.474</c:v>
                </c:pt>
                <c:pt idx="591">
                  <c:v>32.471</c:v>
                </c:pt>
                <c:pt idx="592">
                  <c:v>32.46</c:v>
                </c:pt>
                <c:pt idx="593">
                  <c:v>32.469</c:v>
                </c:pt>
                <c:pt idx="594">
                  <c:v>32.47300000000001</c:v>
                </c:pt>
                <c:pt idx="595">
                  <c:v>32.47</c:v>
                </c:pt>
                <c:pt idx="596">
                  <c:v>32.472</c:v>
                </c:pt>
                <c:pt idx="597">
                  <c:v>32.472</c:v>
                </c:pt>
                <c:pt idx="598">
                  <c:v>32.465</c:v>
                </c:pt>
                <c:pt idx="599">
                  <c:v>32.46800000000001</c:v>
                </c:pt>
                <c:pt idx="600">
                  <c:v>32.46800000000001</c:v>
                </c:pt>
                <c:pt idx="601">
                  <c:v>32.466</c:v>
                </c:pt>
                <c:pt idx="606">
                  <c:v>32.506</c:v>
                </c:pt>
                <c:pt idx="607">
                  <c:v>32.505</c:v>
                </c:pt>
                <c:pt idx="608">
                  <c:v>32.508</c:v>
                </c:pt>
                <c:pt idx="609">
                  <c:v>32.514</c:v>
                </c:pt>
                <c:pt idx="610">
                  <c:v>32.511</c:v>
                </c:pt>
                <c:pt idx="611">
                  <c:v>32.522</c:v>
                </c:pt>
                <c:pt idx="612">
                  <c:v>32.51</c:v>
                </c:pt>
                <c:pt idx="613">
                  <c:v>32.50700000000001</c:v>
                </c:pt>
                <c:pt idx="614">
                  <c:v>32.506</c:v>
                </c:pt>
                <c:pt idx="615">
                  <c:v>32.514</c:v>
                </c:pt>
                <c:pt idx="616">
                  <c:v>32.508</c:v>
                </c:pt>
                <c:pt idx="617">
                  <c:v>32.51</c:v>
                </c:pt>
                <c:pt idx="618">
                  <c:v>32.506</c:v>
                </c:pt>
                <c:pt idx="619">
                  <c:v>32.509</c:v>
                </c:pt>
                <c:pt idx="620">
                  <c:v>32.505</c:v>
                </c:pt>
                <c:pt idx="621">
                  <c:v>32.491</c:v>
                </c:pt>
                <c:pt idx="622">
                  <c:v>32.51300000000001</c:v>
                </c:pt>
                <c:pt idx="623">
                  <c:v>32.525</c:v>
                </c:pt>
                <c:pt idx="624">
                  <c:v>32.529</c:v>
                </c:pt>
                <c:pt idx="625">
                  <c:v>32.526</c:v>
                </c:pt>
                <c:pt idx="626">
                  <c:v>32.527</c:v>
                </c:pt>
                <c:pt idx="627">
                  <c:v>32.527</c:v>
                </c:pt>
                <c:pt idx="628">
                  <c:v>32.522</c:v>
                </c:pt>
                <c:pt idx="629">
                  <c:v>32.52</c:v>
                </c:pt>
                <c:pt idx="630">
                  <c:v>32.51600000000001</c:v>
                </c:pt>
                <c:pt idx="631">
                  <c:v>32.521</c:v>
                </c:pt>
                <c:pt idx="632">
                  <c:v>32.518</c:v>
                </c:pt>
                <c:pt idx="633">
                  <c:v>32.528</c:v>
                </c:pt>
                <c:pt idx="634">
                  <c:v>32.524</c:v>
                </c:pt>
                <c:pt idx="635">
                  <c:v>32.525</c:v>
                </c:pt>
                <c:pt idx="636">
                  <c:v>32.527</c:v>
                </c:pt>
                <c:pt idx="637">
                  <c:v>32.524</c:v>
                </c:pt>
                <c:pt idx="638">
                  <c:v>32.54600000000001</c:v>
                </c:pt>
                <c:pt idx="639">
                  <c:v>32.555</c:v>
                </c:pt>
                <c:pt idx="640">
                  <c:v>32.554</c:v>
                </c:pt>
                <c:pt idx="641">
                  <c:v>32.553</c:v>
                </c:pt>
                <c:pt idx="642">
                  <c:v>32.585</c:v>
                </c:pt>
                <c:pt idx="643">
                  <c:v>32.595</c:v>
                </c:pt>
                <c:pt idx="644">
                  <c:v>32.585</c:v>
                </c:pt>
                <c:pt idx="645">
                  <c:v>32.59900000000001</c:v>
                </c:pt>
                <c:pt idx="646">
                  <c:v>32.615</c:v>
                </c:pt>
                <c:pt idx="647">
                  <c:v>32.613</c:v>
                </c:pt>
                <c:pt idx="648">
                  <c:v>32.616</c:v>
                </c:pt>
                <c:pt idx="649">
                  <c:v>32.616</c:v>
                </c:pt>
                <c:pt idx="650">
                  <c:v>32.614</c:v>
                </c:pt>
                <c:pt idx="651">
                  <c:v>32.605</c:v>
                </c:pt>
                <c:pt idx="652">
                  <c:v>32.58600000000001</c:v>
                </c:pt>
                <c:pt idx="653">
                  <c:v>32.58</c:v>
                </c:pt>
                <c:pt idx="654">
                  <c:v>32.605</c:v>
                </c:pt>
                <c:pt idx="655">
                  <c:v>32.628</c:v>
                </c:pt>
                <c:pt idx="656">
                  <c:v>32.61</c:v>
                </c:pt>
                <c:pt idx="657">
                  <c:v>32.616</c:v>
                </c:pt>
                <c:pt idx="658">
                  <c:v>32.608</c:v>
                </c:pt>
                <c:pt idx="659">
                  <c:v>32.613</c:v>
                </c:pt>
                <c:pt idx="660">
                  <c:v>32.59600000000001</c:v>
                </c:pt>
                <c:pt idx="661">
                  <c:v>32.598</c:v>
                </c:pt>
                <c:pt idx="662">
                  <c:v>32.612</c:v>
                </c:pt>
                <c:pt idx="663">
                  <c:v>32.612</c:v>
                </c:pt>
                <c:pt idx="664">
                  <c:v>32.627</c:v>
                </c:pt>
                <c:pt idx="665">
                  <c:v>32.649</c:v>
                </c:pt>
                <c:pt idx="666">
                  <c:v>32.651</c:v>
                </c:pt>
                <c:pt idx="667">
                  <c:v>32.65</c:v>
                </c:pt>
                <c:pt idx="668">
                  <c:v>32.64400000000001</c:v>
                </c:pt>
                <c:pt idx="669">
                  <c:v>32.645</c:v>
                </c:pt>
                <c:pt idx="670">
                  <c:v>32.657</c:v>
                </c:pt>
                <c:pt idx="671">
                  <c:v>32.64700000000001</c:v>
                </c:pt>
                <c:pt idx="672">
                  <c:v>32.652</c:v>
                </c:pt>
                <c:pt idx="673">
                  <c:v>32.654</c:v>
                </c:pt>
                <c:pt idx="674">
                  <c:v>32.64</c:v>
                </c:pt>
                <c:pt idx="675">
                  <c:v>32.638</c:v>
                </c:pt>
                <c:pt idx="676">
                  <c:v>32.635</c:v>
                </c:pt>
                <c:pt idx="677">
                  <c:v>32.634</c:v>
                </c:pt>
                <c:pt idx="678">
                  <c:v>32.634</c:v>
                </c:pt>
                <c:pt idx="679">
                  <c:v>32.633</c:v>
                </c:pt>
                <c:pt idx="680">
                  <c:v>32.635</c:v>
                </c:pt>
                <c:pt idx="681">
                  <c:v>32.636</c:v>
                </c:pt>
                <c:pt idx="682">
                  <c:v>32.631</c:v>
                </c:pt>
                <c:pt idx="683">
                  <c:v>32.64</c:v>
                </c:pt>
                <c:pt idx="684">
                  <c:v>32.651</c:v>
                </c:pt>
                <c:pt idx="685">
                  <c:v>32.643</c:v>
                </c:pt>
                <c:pt idx="686">
                  <c:v>32.648</c:v>
                </c:pt>
                <c:pt idx="687">
                  <c:v>32.657</c:v>
                </c:pt>
                <c:pt idx="688">
                  <c:v>32.65600000000001</c:v>
                </c:pt>
                <c:pt idx="689">
                  <c:v>32.66</c:v>
                </c:pt>
                <c:pt idx="690">
                  <c:v>32.665</c:v>
                </c:pt>
                <c:pt idx="691">
                  <c:v>32.66</c:v>
                </c:pt>
                <c:pt idx="692">
                  <c:v>32.657</c:v>
                </c:pt>
                <c:pt idx="693">
                  <c:v>32.661</c:v>
                </c:pt>
                <c:pt idx="694">
                  <c:v>32.66</c:v>
                </c:pt>
                <c:pt idx="695">
                  <c:v>32.65</c:v>
                </c:pt>
                <c:pt idx="696">
                  <c:v>32.633</c:v>
                </c:pt>
                <c:pt idx="697">
                  <c:v>32.64400000000001</c:v>
                </c:pt>
                <c:pt idx="698">
                  <c:v>32.646</c:v>
                </c:pt>
                <c:pt idx="699">
                  <c:v>32.65300000000001</c:v>
                </c:pt>
                <c:pt idx="700">
                  <c:v>32.654</c:v>
                </c:pt>
                <c:pt idx="701">
                  <c:v>32.649</c:v>
                </c:pt>
                <c:pt idx="702">
                  <c:v>32.643</c:v>
                </c:pt>
                <c:pt idx="703">
                  <c:v>32.64</c:v>
                </c:pt>
                <c:pt idx="704">
                  <c:v>32.632</c:v>
                </c:pt>
                <c:pt idx="705">
                  <c:v>32.62900000000001</c:v>
                </c:pt>
                <c:pt idx="706">
                  <c:v>32.628</c:v>
                </c:pt>
                <c:pt idx="707">
                  <c:v>32.639</c:v>
                </c:pt>
                <c:pt idx="708">
                  <c:v>32.639</c:v>
                </c:pt>
                <c:pt idx="709">
                  <c:v>32.639</c:v>
                </c:pt>
                <c:pt idx="710">
                  <c:v>32.64100000000001</c:v>
                </c:pt>
                <c:pt idx="711">
                  <c:v>32.64100000000001</c:v>
                </c:pt>
                <c:pt idx="712">
                  <c:v>32.639</c:v>
                </c:pt>
                <c:pt idx="713">
                  <c:v>32.64100000000001</c:v>
                </c:pt>
                <c:pt idx="714">
                  <c:v>32.64400000000001</c:v>
                </c:pt>
                <c:pt idx="715">
                  <c:v>32.646</c:v>
                </c:pt>
                <c:pt idx="716">
                  <c:v>32.648</c:v>
                </c:pt>
                <c:pt idx="717">
                  <c:v>32.638</c:v>
                </c:pt>
                <c:pt idx="718">
                  <c:v>32.639</c:v>
                </c:pt>
                <c:pt idx="719">
                  <c:v>32.642</c:v>
                </c:pt>
                <c:pt idx="720">
                  <c:v>32.665</c:v>
                </c:pt>
                <c:pt idx="721">
                  <c:v>32.67100000000001</c:v>
                </c:pt>
                <c:pt idx="722">
                  <c:v>32.65</c:v>
                </c:pt>
                <c:pt idx="723">
                  <c:v>32.64100000000001</c:v>
                </c:pt>
                <c:pt idx="724">
                  <c:v>32.66600000000001</c:v>
                </c:pt>
                <c:pt idx="725">
                  <c:v>32.67400000000001</c:v>
                </c:pt>
                <c:pt idx="726">
                  <c:v>32.675</c:v>
                </c:pt>
                <c:pt idx="727">
                  <c:v>32.679</c:v>
                </c:pt>
                <c:pt idx="728">
                  <c:v>32.683</c:v>
                </c:pt>
                <c:pt idx="729">
                  <c:v>32.685</c:v>
                </c:pt>
                <c:pt idx="730">
                  <c:v>32.686</c:v>
                </c:pt>
                <c:pt idx="731">
                  <c:v>32.685</c:v>
                </c:pt>
                <c:pt idx="732">
                  <c:v>32.681</c:v>
                </c:pt>
                <c:pt idx="733">
                  <c:v>32.678</c:v>
                </c:pt>
                <c:pt idx="734">
                  <c:v>32.68</c:v>
                </c:pt>
                <c:pt idx="735">
                  <c:v>32.691</c:v>
                </c:pt>
                <c:pt idx="736">
                  <c:v>32.694</c:v>
                </c:pt>
                <c:pt idx="737">
                  <c:v>32.695</c:v>
                </c:pt>
                <c:pt idx="739">
                  <c:v>32.707</c:v>
                </c:pt>
                <c:pt idx="740">
                  <c:v>32.706</c:v>
                </c:pt>
                <c:pt idx="741">
                  <c:v>32.706</c:v>
                </c:pt>
                <c:pt idx="742">
                  <c:v>32.698</c:v>
                </c:pt>
                <c:pt idx="743">
                  <c:v>32.697</c:v>
                </c:pt>
                <c:pt idx="744">
                  <c:v>32.684</c:v>
                </c:pt>
                <c:pt idx="745">
                  <c:v>32.676</c:v>
                </c:pt>
                <c:pt idx="746">
                  <c:v>32.68</c:v>
                </c:pt>
                <c:pt idx="747">
                  <c:v>32.679</c:v>
                </c:pt>
                <c:pt idx="748">
                  <c:v>32.66300000000001</c:v>
                </c:pt>
                <c:pt idx="749">
                  <c:v>32.661</c:v>
                </c:pt>
                <c:pt idx="750">
                  <c:v>32.655</c:v>
                </c:pt>
                <c:pt idx="751">
                  <c:v>32.664</c:v>
                </c:pt>
                <c:pt idx="752">
                  <c:v>32.65900000000001</c:v>
                </c:pt>
                <c:pt idx="753">
                  <c:v>32.657</c:v>
                </c:pt>
                <c:pt idx="754">
                  <c:v>32.64</c:v>
                </c:pt>
                <c:pt idx="755">
                  <c:v>32.643</c:v>
                </c:pt>
                <c:pt idx="756">
                  <c:v>32.65600000000001</c:v>
                </c:pt>
                <c:pt idx="757">
                  <c:v>32.67100000000001</c:v>
                </c:pt>
                <c:pt idx="758">
                  <c:v>32.692</c:v>
                </c:pt>
                <c:pt idx="759">
                  <c:v>32.7</c:v>
                </c:pt>
                <c:pt idx="760">
                  <c:v>32.703</c:v>
                </c:pt>
                <c:pt idx="761">
                  <c:v>32.69600000000001</c:v>
                </c:pt>
                <c:pt idx="762">
                  <c:v>32.681</c:v>
                </c:pt>
                <c:pt idx="763">
                  <c:v>32.679</c:v>
                </c:pt>
                <c:pt idx="764">
                  <c:v>32.681</c:v>
                </c:pt>
                <c:pt idx="765">
                  <c:v>32.687</c:v>
                </c:pt>
                <c:pt idx="766">
                  <c:v>32.695</c:v>
                </c:pt>
                <c:pt idx="767">
                  <c:v>32.69600000000001</c:v>
                </c:pt>
                <c:pt idx="768">
                  <c:v>32.687</c:v>
                </c:pt>
                <c:pt idx="769">
                  <c:v>32.672</c:v>
                </c:pt>
                <c:pt idx="770">
                  <c:v>32.67100000000001</c:v>
                </c:pt>
                <c:pt idx="771">
                  <c:v>32.65600000000001</c:v>
                </c:pt>
                <c:pt idx="772">
                  <c:v>32.673</c:v>
                </c:pt>
                <c:pt idx="773">
                  <c:v>32.672</c:v>
                </c:pt>
                <c:pt idx="774">
                  <c:v>32.66900000000001</c:v>
                </c:pt>
                <c:pt idx="775">
                  <c:v>32.67400000000001</c:v>
                </c:pt>
                <c:pt idx="776">
                  <c:v>32.68</c:v>
                </c:pt>
                <c:pt idx="777">
                  <c:v>32.681</c:v>
                </c:pt>
                <c:pt idx="778">
                  <c:v>32.675</c:v>
                </c:pt>
                <c:pt idx="779">
                  <c:v>32.66900000000001</c:v>
                </c:pt>
                <c:pt idx="780">
                  <c:v>32.657</c:v>
                </c:pt>
                <c:pt idx="781">
                  <c:v>32.643</c:v>
                </c:pt>
                <c:pt idx="782">
                  <c:v>32.618</c:v>
                </c:pt>
                <c:pt idx="783">
                  <c:v>32.609</c:v>
                </c:pt>
                <c:pt idx="784">
                  <c:v>32.60100000000001</c:v>
                </c:pt>
                <c:pt idx="785">
                  <c:v>32.603</c:v>
                </c:pt>
                <c:pt idx="786">
                  <c:v>32.615</c:v>
                </c:pt>
                <c:pt idx="787">
                  <c:v>32.615</c:v>
                </c:pt>
                <c:pt idx="788">
                  <c:v>32.606</c:v>
                </c:pt>
                <c:pt idx="789">
                  <c:v>32.6</c:v>
                </c:pt>
                <c:pt idx="790">
                  <c:v>32.59600000000001</c:v>
                </c:pt>
                <c:pt idx="791">
                  <c:v>32.619</c:v>
                </c:pt>
                <c:pt idx="792">
                  <c:v>32.62600000000001</c:v>
                </c:pt>
                <c:pt idx="793">
                  <c:v>32.622</c:v>
                </c:pt>
                <c:pt idx="794">
                  <c:v>32.62600000000001</c:v>
                </c:pt>
                <c:pt idx="795">
                  <c:v>32.62600000000001</c:v>
                </c:pt>
                <c:pt idx="796">
                  <c:v>32.624</c:v>
                </c:pt>
                <c:pt idx="797">
                  <c:v>32.618</c:v>
                </c:pt>
                <c:pt idx="798">
                  <c:v>32.612</c:v>
                </c:pt>
                <c:pt idx="799">
                  <c:v>32.608</c:v>
                </c:pt>
                <c:pt idx="800">
                  <c:v>32.612</c:v>
                </c:pt>
                <c:pt idx="801">
                  <c:v>32.616</c:v>
                </c:pt>
                <c:pt idx="802">
                  <c:v>32.618</c:v>
                </c:pt>
                <c:pt idx="803">
                  <c:v>32.624</c:v>
                </c:pt>
                <c:pt idx="804">
                  <c:v>32.628</c:v>
                </c:pt>
                <c:pt idx="805">
                  <c:v>32.63</c:v>
                </c:pt>
                <c:pt idx="806">
                  <c:v>32.62600000000001</c:v>
                </c:pt>
                <c:pt idx="807">
                  <c:v>32.616</c:v>
                </c:pt>
                <c:pt idx="808">
                  <c:v>32.614</c:v>
                </c:pt>
                <c:pt idx="809">
                  <c:v>32.618</c:v>
                </c:pt>
                <c:pt idx="810">
                  <c:v>32.619</c:v>
                </c:pt>
                <c:pt idx="811">
                  <c:v>32.60400000000001</c:v>
                </c:pt>
                <c:pt idx="812">
                  <c:v>32.609</c:v>
                </c:pt>
                <c:pt idx="813">
                  <c:v>32.60700000000001</c:v>
                </c:pt>
                <c:pt idx="814">
                  <c:v>32.605</c:v>
                </c:pt>
                <c:pt idx="815">
                  <c:v>32.588</c:v>
                </c:pt>
                <c:pt idx="816">
                  <c:v>32.575</c:v>
                </c:pt>
                <c:pt idx="817">
                  <c:v>32.57400000000001</c:v>
                </c:pt>
                <c:pt idx="818">
                  <c:v>32.576</c:v>
                </c:pt>
                <c:pt idx="819">
                  <c:v>32.581</c:v>
                </c:pt>
                <c:pt idx="820">
                  <c:v>32.579</c:v>
                </c:pt>
                <c:pt idx="821">
                  <c:v>32.579</c:v>
                </c:pt>
                <c:pt idx="822">
                  <c:v>32.582</c:v>
                </c:pt>
                <c:pt idx="823">
                  <c:v>32.581</c:v>
                </c:pt>
                <c:pt idx="824">
                  <c:v>32.58300000000001</c:v>
                </c:pt>
                <c:pt idx="825">
                  <c:v>32.584</c:v>
                </c:pt>
                <c:pt idx="826">
                  <c:v>32.58</c:v>
                </c:pt>
                <c:pt idx="827">
                  <c:v>32.579</c:v>
                </c:pt>
                <c:pt idx="828">
                  <c:v>32.576</c:v>
                </c:pt>
                <c:pt idx="829">
                  <c:v>32.568</c:v>
                </c:pt>
                <c:pt idx="830">
                  <c:v>32.58</c:v>
                </c:pt>
                <c:pt idx="831">
                  <c:v>32.581</c:v>
                </c:pt>
                <c:pt idx="832">
                  <c:v>32.564</c:v>
                </c:pt>
                <c:pt idx="833">
                  <c:v>32.558</c:v>
                </c:pt>
                <c:pt idx="834">
                  <c:v>32.557</c:v>
                </c:pt>
                <c:pt idx="835">
                  <c:v>32.557</c:v>
                </c:pt>
                <c:pt idx="836">
                  <c:v>32.55</c:v>
                </c:pt>
                <c:pt idx="837">
                  <c:v>32.545</c:v>
                </c:pt>
                <c:pt idx="838">
                  <c:v>32.539</c:v>
                </c:pt>
                <c:pt idx="839">
                  <c:v>32.554</c:v>
                </c:pt>
                <c:pt idx="840">
                  <c:v>32.554</c:v>
                </c:pt>
                <c:pt idx="841">
                  <c:v>32.54600000000001</c:v>
                </c:pt>
                <c:pt idx="842">
                  <c:v>32.53700000000001</c:v>
                </c:pt>
                <c:pt idx="843">
                  <c:v>32.544</c:v>
                </c:pt>
                <c:pt idx="844">
                  <c:v>32.542</c:v>
                </c:pt>
                <c:pt idx="845">
                  <c:v>32.53400000000001</c:v>
                </c:pt>
                <c:pt idx="846">
                  <c:v>32.55</c:v>
                </c:pt>
                <c:pt idx="847">
                  <c:v>32.566</c:v>
                </c:pt>
                <c:pt idx="848">
                  <c:v>32.57100000000001</c:v>
                </c:pt>
                <c:pt idx="849">
                  <c:v>32.572</c:v>
                </c:pt>
                <c:pt idx="850">
                  <c:v>32.576</c:v>
                </c:pt>
                <c:pt idx="851">
                  <c:v>32.581</c:v>
                </c:pt>
                <c:pt idx="852">
                  <c:v>32.581</c:v>
                </c:pt>
                <c:pt idx="853">
                  <c:v>32.575</c:v>
                </c:pt>
                <c:pt idx="854">
                  <c:v>32.58</c:v>
                </c:pt>
                <c:pt idx="855">
                  <c:v>32.581</c:v>
                </c:pt>
                <c:pt idx="856">
                  <c:v>32.573</c:v>
                </c:pt>
                <c:pt idx="857">
                  <c:v>32.548</c:v>
                </c:pt>
                <c:pt idx="858">
                  <c:v>32.562</c:v>
                </c:pt>
                <c:pt idx="859">
                  <c:v>32.566</c:v>
                </c:pt>
                <c:pt idx="860">
                  <c:v>32.567</c:v>
                </c:pt>
                <c:pt idx="861">
                  <c:v>32.57</c:v>
                </c:pt>
                <c:pt idx="862">
                  <c:v>32.563</c:v>
                </c:pt>
                <c:pt idx="863">
                  <c:v>32.57400000000001</c:v>
                </c:pt>
                <c:pt idx="864">
                  <c:v>32.584</c:v>
                </c:pt>
                <c:pt idx="865">
                  <c:v>32.585</c:v>
                </c:pt>
                <c:pt idx="866">
                  <c:v>32.591</c:v>
                </c:pt>
                <c:pt idx="867">
                  <c:v>32.51</c:v>
                </c:pt>
                <c:pt idx="868">
                  <c:v>32.54300000000001</c:v>
                </c:pt>
                <c:pt idx="869">
                  <c:v>32.551</c:v>
                </c:pt>
                <c:pt idx="870">
                  <c:v>32.564</c:v>
                </c:pt>
                <c:pt idx="871">
                  <c:v>32.561</c:v>
                </c:pt>
                <c:pt idx="872">
                  <c:v>32.559</c:v>
                </c:pt>
                <c:pt idx="873">
                  <c:v>32.565</c:v>
                </c:pt>
                <c:pt idx="874">
                  <c:v>32.566</c:v>
                </c:pt>
                <c:pt idx="875">
                  <c:v>32.573</c:v>
                </c:pt>
                <c:pt idx="876">
                  <c:v>32.57400000000001</c:v>
                </c:pt>
                <c:pt idx="877">
                  <c:v>32.58</c:v>
                </c:pt>
                <c:pt idx="878">
                  <c:v>32.58900000000001</c:v>
                </c:pt>
                <c:pt idx="879">
                  <c:v>32.58</c:v>
                </c:pt>
                <c:pt idx="880">
                  <c:v>32.584</c:v>
                </c:pt>
                <c:pt idx="881">
                  <c:v>32.584</c:v>
                </c:pt>
                <c:pt idx="882">
                  <c:v>32.587</c:v>
                </c:pt>
                <c:pt idx="883">
                  <c:v>32.594</c:v>
                </c:pt>
                <c:pt idx="884">
                  <c:v>32.597</c:v>
                </c:pt>
                <c:pt idx="885">
                  <c:v>32.59600000000001</c:v>
                </c:pt>
                <c:pt idx="886">
                  <c:v>32.59900000000001</c:v>
                </c:pt>
                <c:pt idx="887">
                  <c:v>32.616</c:v>
                </c:pt>
                <c:pt idx="888">
                  <c:v>32.64</c:v>
                </c:pt>
                <c:pt idx="889">
                  <c:v>32.638</c:v>
                </c:pt>
                <c:pt idx="890">
                  <c:v>32.635</c:v>
                </c:pt>
                <c:pt idx="891">
                  <c:v>32.631</c:v>
                </c:pt>
                <c:pt idx="892">
                  <c:v>32.616</c:v>
                </c:pt>
                <c:pt idx="893">
                  <c:v>32.62300000000001</c:v>
                </c:pt>
                <c:pt idx="894">
                  <c:v>32.617</c:v>
                </c:pt>
                <c:pt idx="895">
                  <c:v>32.617</c:v>
                </c:pt>
                <c:pt idx="896">
                  <c:v>32.617</c:v>
                </c:pt>
                <c:pt idx="897">
                  <c:v>32.616</c:v>
                </c:pt>
                <c:pt idx="898">
                  <c:v>32.617</c:v>
                </c:pt>
                <c:pt idx="899">
                  <c:v>32.617</c:v>
                </c:pt>
                <c:pt idx="900">
                  <c:v>32.615</c:v>
                </c:pt>
                <c:pt idx="901">
                  <c:v>32.615</c:v>
                </c:pt>
                <c:pt idx="902">
                  <c:v>32.613</c:v>
                </c:pt>
                <c:pt idx="903">
                  <c:v>32.617</c:v>
                </c:pt>
                <c:pt idx="904">
                  <c:v>32.616</c:v>
                </c:pt>
                <c:pt idx="905">
                  <c:v>32.61</c:v>
                </c:pt>
                <c:pt idx="906">
                  <c:v>32.62</c:v>
                </c:pt>
                <c:pt idx="907">
                  <c:v>32.628</c:v>
                </c:pt>
                <c:pt idx="908">
                  <c:v>32.628</c:v>
                </c:pt>
                <c:pt idx="909">
                  <c:v>32.639</c:v>
                </c:pt>
                <c:pt idx="910">
                  <c:v>32.616</c:v>
                </c:pt>
                <c:pt idx="911">
                  <c:v>32.581</c:v>
                </c:pt>
                <c:pt idx="912">
                  <c:v>32.58600000000001</c:v>
                </c:pt>
                <c:pt idx="913">
                  <c:v>32.592</c:v>
                </c:pt>
                <c:pt idx="914">
                  <c:v>32.59600000000001</c:v>
                </c:pt>
                <c:pt idx="915">
                  <c:v>32.621</c:v>
                </c:pt>
                <c:pt idx="916">
                  <c:v>32.617</c:v>
                </c:pt>
                <c:pt idx="917">
                  <c:v>32.63</c:v>
                </c:pt>
                <c:pt idx="918">
                  <c:v>32.624</c:v>
                </c:pt>
                <c:pt idx="919">
                  <c:v>32.617</c:v>
                </c:pt>
                <c:pt idx="920">
                  <c:v>32.637</c:v>
                </c:pt>
                <c:pt idx="921">
                  <c:v>32.635</c:v>
                </c:pt>
                <c:pt idx="922">
                  <c:v>32.643</c:v>
                </c:pt>
                <c:pt idx="923">
                  <c:v>32.643</c:v>
                </c:pt>
                <c:pt idx="924">
                  <c:v>32.648</c:v>
                </c:pt>
                <c:pt idx="925">
                  <c:v>32.657</c:v>
                </c:pt>
                <c:pt idx="926">
                  <c:v>32.66</c:v>
                </c:pt>
                <c:pt idx="927">
                  <c:v>32.654</c:v>
                </c:pt>
                <c:pt idx="928">
                  <c:v>32.642</c:v>
                </c:pt>
                <c:pt idx="929">
                  <c:v>32.646</c:v>
                </c:pt>
                <c:pt idx="930">
                  <c:v>32.625</c:v>
                </c:pt>
                <c:pt idx="931">
                  <c:v>32.612</c:v>
                </c:pt>
                <c:pt idx="932">
                  <c:v>32.619</c:v>
                </c:pt>
                <c:pt idx="933">
                  <c:v>32.625</c:v>
                </c:pt>
                <c:pt idx="934">
                  <c:v>32.634</c:v>
                </c:pt>
                <c:pt idx="935">
                  <c:v>32.642</c:v>
                </c:pt>
                <c:pt idx="936">
                  <c:v>32.64700000000001</c:v>
                </c:pt>
                <c:pt idx="937">
                  <c:v>32.634</c:v>
                </c:pt>
                <c:pt idx="938">
                  <c:v>32.64</c:v>
                </c:pt>
                <c:pt idx="939">
                  <c:v>32.638</c:v>
                </c:pt>
                <c:pt idx="940">
                  <c:v>32.639</c:v>
                </c:pt>
                <c:pt idx="941">
                  <c:v>32.639</c:v>
                </c:pt>
                <c:pt idx="942">
                  <c:v>32.622</c:v>
                </c:pt>
                <c:pt idx="943">
                  <c:v>32.612</c:v>
                </c:pt>
                <c:pt idx="944">
                  <c:v>32.608</c:v>
                </c:pt>
                <c:pt idx="945">
                  <c:v>32.608</c:v>
                </c:pt>
                <c:pt idx="946">
                  <c:v>32.611</c:v>
                </c:pt>
                <c:pt idx="947">
                  <c:v>32.609</c:v>
                </c:pt>
                <c:pt idx="948">
                  <c:v>32.634</c:v>
                </c:pt>
                <c:pt idx="949">
                  <c:v>32.637</c:v>
                </c:pt>
                <c:pt idx="950">
                  <c:v>32.62900000000001</c:v>
                </c:pt>
                <c:pt idx="951">
                  <c:v>32.658</c:v>
                </c:pt>
                <c:pt idx="952">
                  <c:v>32.65</c:v>
                </c:pt>
                <c:pt idx="953">
                  <c:v>32.642</c:v>
                </c:pt>
                <c:pt idx="954">
                  <c:v>32.645</c:v>
                </c:pt>
                <c:pt idx="955">
                  <c:v>32.631</c:v>
                </c:pt>
                <c:pt idx="956">
                  <c:v>32.64100000000001</c:v>
                </c:pt>
                <c:pt idx="957">
                  <c:v>32.627</c:v>
                </c:pt>
                <c:pt idx="958">
                  <c:v>32.63</c:v>
                </c:pt>
                <c:pt idx="959">
                  <c:v>32.631</c:v>
                </c:pt>
                <c:pt idx="960">
                  <c:v>32.62900000000001</c:v>
                </c:pt>
                <c:pt idx="961">
                  <c:v>32.628</c:v>
                </c:pt>
                <c:pt idx="962">
                  <c:v>32.636</c:v>
                </c:pt>
                <c:pt idx="963">
                  <c:v>32.637</c:v>
                </c:pt>
                <c:pt idx="964">
                  <c:v>32.642</c:v>
                </c:pt>
                <c:pt idx="965">
                  <c:v>32.64400000000001</c:v>
                </c:pt>
                <c:pt idx="966">
                  <c:v>32.646</c:v>
                </c:pt>
                <c:pt idx="967">
                  <c:v>32.651</c:v>
                </c:pt>
                <c:pt idx="968">
                  <c:v>32.65300000000001</c:v>
                </c:pt>
                <c:pt idx="969">
                  <c:v>32.657</c:v>
                </c:pt>
                <c:pt idx="970">
                  <c:v>32.642</c:v>
                </c:pt>
                <c:pt idx="971">
                  <c:v>32.62600000000001</c:v>
                </c:pt>
                <c:pt idx="972">
                  <c:v>32.638</c:v>
                </c:pt>
                <c:pt idx="973">
                  <c:v>32.632</c:v>
                </c:pt>
                <c:pt idx="974">
                  <c:v>32.617</c:v>
                </c:pt>
                <c:pt idx="975">
                  <c:v>32.64100000000001</c:v>
                </c:pt>
                <c:pt idx="976">
                  <c:v>32.635</c:v>
                </c:pt>
                <c:pt idx="977">
                  <c:v>32.636</c:v>
                </c:pt>
                <c:pt idx="978">
                  <c:v>32.63</c:v>
                </c:pt>
                <c:pt idx="979">
                  <c:v>32.634</c:v>
                </c:pt>
                <c:pt idx="980">
                  <c:v>32.642</c:v>
                </c:pt>
                <c:pt idx="981">
                  <c:v>32.646</c:v>
                </c:pt>
                <c:pt idx="982">
                  <c:v>32.65300000000001</c:v>
                </c:pt>
                <c:pt idx="983">
                  <c:v>32.65300000000001</c:v>
                </c:pt>
                <c:pt idx="984">
                  <c:v>32.65600000000001</c:v>
                </c:pt>
                <c:pt idx="985">
                  <c:v>32.661</c:v>
                </c:pt>
                <c:pt idx="986">
                  <c:v>32.667</c:v>
                </c:pt>
                <c:pt idx="987">
                  <c:v>32.667</c:v>
                </c:pt>
                <c:pt idx="988">
                  <c:v>32.664</c:v>
                </c:pt>
                <c:pt idx="989">
                  <c:v>32.667</c:v>
                </c:pt>
                <c:pt idx="990">
                  <c:v>32.686</c:v>
                </c:pt>
                <c:pt idx="991">
                  <c:v>32.69</c:v>
                </c:pt>
                <c:pt idx="992">
                  <c:v>32.694</c:v>
                </c:pt>
                <c:pt idx="993">
                  <c:v>32.698</c:v>
                </c:pt>
                <c:pt idx="994">
                  <c:v>32.702</c:v>
                </c:pt>
                <c:pt idx="995">
                  <c:v>32.706</c:v>
                </c:pt>
                <c:pt idx="996">
                  <c:v>32.713</c:v>
                </c:pt>
                <c:pt idx="997">
                  <c:v>32.71700000000001</c:v>
                </c:pt>
                <c:pt idx="998">
                  <c:v>32.72</c:v>
                </c:pt>
                <c:pt idx="999">
                  <c:v>32.722</c:v>
                </c:pt>
                <c:pt idx="1000">
                  <c:v>32.72</c:v>
                </c:pt>
                <c:pt idx="1001">
                  <c:v>32.719</c:v>
                </c:pt>
                <c:pt idx="1002">
                  <c:v>32.72100000000001</c:v>
                </c:pt>
                <c:pt idx="1003">
                  <c:v>32.719</c:v>
                </c:pt>
                <c:pt idx="1004">
                  <c:v>32.71800000000001</c:v>
                </c:pt>
                <c:pt idx="1005">
                  <c:v>32.722</c:v>
                </c:pt>
                <c:pt idx="1006">
                  <c:v>32.72</c:v>
                </c:pt>
                <c:pt idx="1007">
                  <c:v>32.715</c:v>
                </c:pt>
                <c:pt idx="1008">
                  <c:v>32.719</c:v>
                </c:pt>
                <c:pt idx="1009">
                  <c:v>32.72</c:v>
                </c:pt>
                <c:pt idx="1010">
                  <c:v>32.725</c:v>
                </c:pt>
                <c:pt idx="1011">
                  <c:v>32.725</c:v>
                </c:pt>
                <c:pt idx="1012">
                  <c:v>32.72700000000001</c:v>
                </c:pt>
                <c:pt idx="1013">
                  <c:v>32.728</c:v>
                </c:pt>
                <c:pt idx="1014">
                  <c:v>32.731</c:v>
                </c:pt>
                <c:pt idx="1015">
                  <c:v>32.735</c:v>
                </c:pt>
                <c:pt idx="1016">
                  <c:v>32.73600000000001</c:v>
                </c:pt>
                <c:pt idx="1017">
                  <c:v>32.73300000000001</c:v>
                </c:pt>
                <c:pt idx="1018">
                  <c:v>32.73300000000001</c:v>
                </c:pt>
                <c:pt idx="1019">
                  <c:v>32.73000000000001</c:v>
                </c:pt>
                <c:pt idx="1020">
                  <c:v>32.731</c:v>
                </c:pt>
                <c:pt idx="1021">
                  <c:v>32.72900000000001</c:v>
                </c:pt>
                <c:pt idx="1022">
                  <c:v>32.72600000000001</c:v>
                </c:pt>
                <c:pt idx="1023">
                  <c:v>32.72900000000001</c:v>
                </c:pt>
                <c:pt idx="1024">
                  <c:v>32.72600000000001</c:v>
                </c:pt>
                <c:pt idx="1025">
                  <c:v>32.72</c:v>
                </c:pt>
                <c:pt idx="1026">
                  <c:v>32.71800000000001</c:v>
                </c:pt>
                <c:pt idx="1027">
                  <c:v>32.719</c:v>
                </c:pt>
                <c:pt idx="1028">
                  <c:v>32.72100000000001</c:v>
                </c:pt>
                <c:pt idx="1029">
                  <c:v>32.72</c:v>
                </c:pt>
                <c:pt idx="1030">
                  <c:v>32.722</c:v>
                </c:pt>
                <c:pt idx="1031">
                  <c:v>32.72600000000001</c:v>
                </c:pt>
                <c:pt idx="1032">
                  <c:v>32.73300000000001</c:v>
                </c:pt>
                <c:pt idx="1033">
                  <c:v>32.73900000000001</c:v>
                </c:pt>
                <c:pt idx="1034">
                  <c:v>32.742</c:v>
                </c:pt>
                <c:pt idx="1035">
                  <c:v>32.742</c:v>
                </c:pt>
                <c:pt idx="1036">
                  <c:v>32.743</c:v>
                </c:pt>
                <c:pt idx="1037">
                  <c:v>32.746</c:v>
                </c:pt>
                <c:pt idx="1038">
                  <c:v>32.747</c:v>
                </c:pt>
                <c:pt idx="1039">
                  <c:v>32.751</c:v>
                </c:pt>
                <c:pt idx="1040">
                  <c:v>32.754</c:v>
                </c:pt>
                <c:pt idx="1041">
                  <c:v>32.754</c:v>
                </c:pt>
                <c:pt idx="1042">
                  <c:v>32.757</c:v>
                </c:pt>
                <c:pt idx="1043">
                  <c:v>32.759</c:v>
                </c:pt>
                <c:pt idx="1044">
                  <c:v>32.758</c:v>
                </c:pt>
                <c:pt idx="1045">
                  <c:v>32.76</c:v>
                </c:pt>
                <c:pt idx="1046">
                  <c:v>32.76300000000001</c:v>
                </c:pt>
                <c:pt idx="1047">
                  <c:v>32.76</c:v>
                </c:pt>
                <c:pt idx="1048">
                  <c:v>32.759</c:v>
                </c:pt>
                <c:pt idx="1049">
                  <c:v>32.749</c:v>
                </c:pt>
                <c:pt idx="1050">
                  <c:v>32.746</c:v>
                </c:pt>
                <c:pt idx="1051">
                  <c:v>32.745</c:v>
                </c:pt>
                <c:pt idx="1052">
                  <c:v>32.73600000000001</c:v>
                </c:pt>
                <c:pt idx="1053">
                  <c:v>32.742</c:v>
                </c:pt>
                <c:pt idx="1054">
                  <c:v>32.743</c:v>
                </c:pt>
                <c:pt idx="1055">
                  <c:v>32.741</c:v>
                </c:pt>
                <c:pt idx="1056">
                  <c:v>32.742</c:v>
                </c:pt>
                <c:pt idx="1057">
                  <c:v>32.73900000000001</c:v>
                </c:pt>
                <c:pt idx="1058">
                  <c:v>32.716</c:v>
                </c:pt>
                <c:pt idx="1059">
                  <c:v>32.73300000000001</c:v>
                </c:pt>
                <c:pt idx="1060">
                  <c:v>32.731</c:v>
                </c:pt>
                <c:pt idx="1061">
                  <c:v>32.719</c:v>
                </c:pt>
                <c:pt idx="1062">
                  <c:v>32.71800000000001</c:v>
                </c:pt>
                <c:pt idx="1063">
                  <c:v>32.71700000000001</c:v>
                </c:pt>
                <c:pt idx="1064">
                  <c:v>32.716</c:v>
                </c:pt>
                <c:pt idx="1065">
                  <c:v>32.719</c:v>
                </c:pt>
                <c:pt idx="1066">
                  <c:v>32.7</c:v>
                </c:pt>
                <c:pt idx="1067">
                  <c:v>32.71800000000001</c:v>
                </c:pt>
                <c:pt idx="1068">
                  <c:v>32.71800000000001</c:v>
                </c:pt>
                <c:pt idx="1069">
                  <c:v>32.719</c:v>
                </c:pt>
                <c:pt idx="1070">
                  <c:v>32.722</c:v>
                </c:pt>
                <c:pt idx="1071">
                  <c:v>32.72400000000001</c:v>
                </c:pt>
                <c:pt idx="1072">
                  <c:v>32.722</c:v>
                </c:pt>
                <c:pt idx="1073">
                  <c:v>32.71800000000001</c:v>
                </c:pt>
                <c:pt idx="1074">
                  <c:v>32.71700000000001</c:v>
                </c:pt>
                <c:pt idx="1075">
                  <c:v>32.716</c:v>
                </c:pt>
                <c:pt idx="1076">
                  <c:v>32.715</c:v>
                </c:pt>
                <c:pt idx="1077">
                  <c:v>32.716</c:v>
                </c:pt>
                <c:pt idx="1078">
                  <c:v>32.71100000000001</c:v>
                </c:pt>
                <c:pt idx="1079">
                  <c:v>32.712</c:v>
                </c:pt>
                <c:pt idx="1080">
                  <c:v>32.708</c:v>
                </c:pt>
                <c:pt idx="1081">
                  <c:v>32.698</c:v>
                </c:pt>
                <c:pt idx="1082">
                  <c:v>32.694</c:v>
                </c:pt>
                <c:pt idx="1083">
                  <c:v>32.694</c:v>
                </c:pt>
                <c:pt idx="1084">
                  <c:v>32.694</c:v>
                </c:pt>
                <c:pt idx="1085">
                  <c:v>32.694</c:v>
                </c:pt>
                <c:pt idx="1086">
                  <c:v>32.69600000000001</c:v>
                </c:pt>
                <c:pt idx="1087">
                  <c:v>32.697</c:v>
                </c:pt>
                <c:pt idx="1088">
                  <c:v>32.697</c:v>
                </c:pt>
                <c:pt idx="1089">
                  <c:v>32.694</c:v>
                </c:pt>
                <c:pt idx="1090">
                  <c:v>32.695</c:v>
                </c:pt>
                <c:pt idx="1091">
                  <c:v>32.695</c:v>
                </c:pt>
                <c:pt idx="1092">
                  <c:v>32.69300000000001</c:v>
                </c:pt>
                <c:pt idx="1093">
                  <c:v>32.691</c:v>
                </c:pt>
                <c:pt idx="1094">
                  <c:v>32.691</c:v>
                </c:pt>
                <c:pt idx="1095">
                  <c:v>32.694</c:v>
                </c:pt>
                <c:pt idx="1096">
                  <c:v>32.695</c:v>
                </c:pt>
                <c:pt idx="1097">
                  <c:v>32.694</c:v>
                </c:pt>
                <c:pt idx="1098">
                  <c:v>32.695</c:v>
                </c:pt>
                <c:pt idx="1099">
                  <c:v>32.692</c:v>
                </c:pt>
                <c:pt idx="1100">
                  <c:v>32.69</c:v>
                </c:pt>
                <c:pt idx="1101">
                  <c:v>32.69600000000001</c:v>
                </c:pt>
                <c:pt idx="1102">
                  <c:v>32.702</c:v>
                </c:pt>
                <c:pt idx="1103">
                  <c:v>32.702</c:v>
                </c:pt>
                <c:pt idx="1104">
                  <c:v>32.685</c:v>
                </c:pt>
                <c:pt idx="1105">
                  <c:v>32.685</c:v>
                </c:pt>
                <c:pt idx="1106">
                  <c:v>32.67</c:v>
                </c:pt>
                <c:pt idx="1107">
                  <c:v>32.66</c:v>
                </c:pt>
                <c:pt idx="1108">
                  <c:v>32.662</c:v>
                </c:pt>
                <c:pt idx="1109">
                  <c:v>32.66600000000001</c:v>
                </c:pt>
                <c:pt idx="1110">
                  <c:v>32.662</c:v>
                </c:pt>
                <c:pt idx="1111">
                  <c:v>32.662</c:v>
                </c:pt>
                <c:pt idx="1112">
                  <c:v>32.665</c:v>
                </c:pt>
                <c:pt idx="1113">
                  <c:v>32.661</c:v>
                </c:pt>
                <c:pt idx="1114">
                  <c:v>32.654</c:v>
                </c:pt>
                <c:pt idx="1115">
                  <c:v>32.66</c:v>
                </c:pt>
                <c:pt idx="1116">
                  <c:v>32.66300000000001</c:v>
                </c:pt>
                <c:pt idx="1117">
                  <c:v>32.668</c:v>
                </c:pt>
                <c:pt idx="1118">
                  <c:v>32.661</c:v>
                </c:pt>
                <c:pt idx="1119">
                  <c:v>32.66900000000001</c:v>
                </c:pt>
                <c:pt idx="1120">
                  <c:v>32.681</c:v>
                </c:pt>
                <c:pt idx="1121">
                  <c:v>32.684</c:v>
                </c:pt>
                <c:pt idx="1122">
                  <c:v>32.67100000000001</c:v>
                </c:pt>
                <c:pt idx="1123">
                  <c:v>32.67400000000001</c:v>
                </c:pt>
                <c:pt idx="1124">
                  <c:v>32.67100000000001</c:v>
                </c:pt>
                <c:pt idx="1125">
                  <c:v>32.675</c:v>
                </c:pt>
                <c:pt idx="1126">
                  <c:v>32.64400000000001</c:v>
                </c:pt>
                <c:pt idx="1127">
                  <c:v>32.65</c:v>
                </c:pt>
                <c:pt idx="1128">
                  <c:v>32.64</c:v>
                </c:pt>
                <c:pt idx="1129">
                  <c:v>32.609</c:v>
                </c:pt>
                <c:pt idx="1130">
                  <c:v>32.622</c:v>
                </c:pt>
                <c:pt idx="1131">
                  <c:v>32.624</c:v>
                </c:pt>
                <c:pt idx="1132">
                  <c:v>32.631</c:v>
                </c:pt>
                <c:pt idx="1133">
                  <c:v>32.63</c:v>
                </c:pt>
                <c:pt idx="1134">
                  <c:v>32.62</c:v>
                </c:pt>
                <c:pt idx="1135">
                  <c:v>32.62300000000001</c:v>
                </c:pt>
                <c:pt idx="1136">
                  <c:v>32.628</c:v>
                </c:pt>
                <c:pt idx="1137">
                  <c:v>32.627</c:v>
                </c:pt>
                <c:pt idx="1138">
                  <c:v>32.621</c:v>
                </c:pt>
                <c:pt idx="1139">
                  <c:v>32.621</c:v>
                </c:pt>
                <c:pt idx="1140">
                  <c:v>32.619</c:v>
                </c:pt>
                <c:pt idx="1141">
                  <c:v>32.619</c:v>
                </c:pt>
                <c:pt idx="1142">
                  <c:v>32.622</c:v>
                </c:pt>
                <c:pt idx="1143">
                  <c:v>32.62300000000001</c:v>
                </c:pt>
                <c:pt idx="1144">
                  <c:v>32.624</c:v>
                </c:pt>
                <c:pt idx="1145">
                  <c:v>32.62300000000001</c:v>
                </c:pt>
                <c:pt idx="1146">
                  <c:v>32.621</c:v>
                </c:pt>
                <c:pt idx="1147">
                  <c:v>32.621</c:v>
                </c:pt>
                <c:pt idx="1148">
                  <c:v>32.62300000000001</c:v>
                </c:pt>
                <c:pt idx="1149">
                  <c:v>32.62900000000001</c:v>
                </c:pt>
                <c:pt idx="1150">
                  <c:v>32.62900000000001</c:v>
                </c:pt>
                <c:pt idx="1151">
                  <c:v>32.62600000000001</c:v>
                </c:pt>
                <c:pt idx="1152">
                  <c:v>32.622</c:v>
                </c:pt>
                <c:pt idx="1153">
                  <c:v>32.619</c:v>
                </c:pt>
                <c:pt idx="1154">
                  <c:v>32.612</c:v>
                </c:pt>
                <c:pt idx="1155">
                  <c:v>32.608</c:v>
                </c:pt>
                <c:pt idx="1156">
                  <c:v>32.60100000000001</c:v>
                </c:pt>
                <c:pt idx="1157">
                  <c:v>32.603</c:v>
                </c:pt>
                <c:pt idx="1158">
                  <c:v>32.61</c:v>
                </c:pt>
                <c:pt idx="1159">
                  <c:v>32.61</c:v>
                </c:pt>
                <c:pt idx="1160">
                  <c:v>32.6</c:v>
                </c:pt>
                <c:pt idx="1161">
                  <c:v>32.592</c:v>
                </c:pt>
                <c:pt idx="1162">
                  <c:v>32.58</c:v>
                </c:pt>
                <c:pt idx="1163">
                  <c:v>32.569</c:v>
                </c:pt>
                <c:pt idx="1164">
                  <c:v>32.567</c:v>
                </c:pt>
                <c:pt idx="1165">
                  <c:v>32.57100000000001</c:v>
                </c:pt>
                <c:pt idx="1166">
                  <c:v>32.544</c:v>
                </c:pt>
                <c:pt idx="1167">
                  <c:v>32.526</c:v>
                </c:pt>
                <c:pt idx="1168">
                  <c:v>32.497</c:v>
                </c:pt>
                <c:pt idx="1169">
                  <c:v>32.462</c:v>
                </c:pt>
                <c:pt idx="1170">
                  <c:v>32.47</c:v>
                </c:pt>
                <c:pt idx="1171">
                  <c:v>32.47600000000001</c:v>
                </c:pt>
                <c:pt idx="1172">
                  <c:v>32.481</c:v>
                </c:pt>
                <c:pt idx="1173">
                  <c:v>32.487</c:v>
                </c:pt>
                <c:pt idx="1174">
                  <c:v>32.495</c:v>
                </c:pt>
                <c:pt idx="1175">
                  <c:v>32.508</c:v>
                </c:pt>
                <c:pt idx="1176">
                  <c:v>32.505</c:v>
                </c:pt>
                <c:pt idx="1177">
                  <c:v>32.51300000000001</c:v>
                </c:pt>
                <c:pt idx="1178">
                  <c:v>32.512</c:v>
                </c:pt>
                <c:pt idx="1179">
                  <c:v>32.511</c:v>
                </c:pt>
                <c:pt idx="1180">
                  <c:v>32.505</c:v>
                </c:pt>
                <c:pt idx="1181">
                  <c:v>32.506</c:v>
                </c:pt>
                <c:pt idx="1182">
                  <c:v>32.496</c:v>
                </c:pt>
                <c:pt idx="1183">
                  <c:v>32.492</c:v>
                </c:pt>
                <c:pt idx="1184">
                  <c:v>32.485</c:v>
                </c:pt>
                <c:pt idx="1185">
                  <c:v>32.48</c:v>
                </c:pt>
                <c:pt idx="1186">
                  <c:v>32.496</c:v>
                </c:pt>
                <c:pt idx="1187">
                  <c:v>32.506</c:v>
                </c:pt>
                <c:pt idx="1188">
                  <c:v>32.495</c:v>
                </c:pt>
                <c:pt idx="1189">
                  <c:v>32.491</c:v>
                </c:pt>
                <c:pt idx="1190">
                  <c:v>32.482</c:v>
                </c:pt>
                <c:pt idx="1191">
                  <c:v>32.471</c:v>
                </c:pt>
                <c:pt idx="1192">
                  <c:v>32.47600000000001</c:v>
                </c:pt>
                <c:pt idx="1193">
                  <c:v>32.47900000000001</c:v>
                </c:pt>
                <c:pt idx="1194">
                  <c:v>32.483</c:v>
                </c:pt>
                <c:pt idx="1195">
                  <c:v>32.486</c:v>
                </c:pt>
                <c:pt idx="1196">
                  <c:v>32.488</c:v>
                </c:pt>
                <c:pt idx="1197">
                  <c:v>32.489</c:v>
                </c:pt>
                <c:pt idx="1198">
                  <c:v>32.489</c:v>
                </c:pt>
                <c:pt idx="1199">
                  <c:v>32.482</c:v>
                </c:pt>
                <c:pt idx="1200">
                  <c:v>32.487</c:v>
                </c:pt>
                <c:pt idx="1201">
                  <c:v>32.492</c:v>
                </c:pt>
                <c:pt idx="1202">
                  <c:v>32.499</c:v>
                </c:pt>
                <c:pt idx="1203">
                  <c:v>32.504</c:v>
                </c:pt>
                <c:pt idx="1204">
                  <c:v>32.506</c:v>
                </c:pt>
                <c:pt idx="1205">
                  <c:v>32.50700000000001</c:v>
                </c:pt>
                <c:pt idx="1206">
                  <c:v>32.506</c:v>
                </c:pt>
                <c:pt idx="1207">
                  <c:v>32.504</c:v>
                </c:pt>
                <c:pt idx="1208">
                  <c:v>32.51</c:v>
                </c:pt>
                <c:pt idx="1209">
                  <c:v>32.511</c:v>
                </c:pt>
                <c:pt idx="1210">
                  <c:v>32.51300000000001</c:v>
                </c:pt>
                <c:pt idx="1211">
                  <c:v>32.51600000000001</c:v>
                </c:pt>
                <c:pt idx="1212">
                  <c:v>32.517</c:v>
                </c:pt>
                <c:pt idx="1213">
                  <c:v>32.499</c:v>
                </c:pt>
                <c:pt idx="1214">
                  <c:v>32.502</c:v>
                </c:pt>
                <c:pt idx="1215">
                  <c:v>32.511</c:v>
                </c:pt>
                <c:pt idx="1216">
                  <c:v>32.517</c:v>
                </c:pt>
                <c:pt idx="1217">
                  <c:v>32.523</c:v>
                </c:pt>
                <c:pt idx="1218">
                  <c:v>32.498</c:v>
                </c:pt>
                <c:pt idx="1219">
                  <c:v>32.498</c:v>
                </c:pt>
                <c:pt idx="1220">
                  <c:v>32.489</c:v>
                </c:pt>
                <c:pt idx="1221">
                  <c:v>32.475</c:v>
                </c:pt>
                <c:pt idx="1222">
                  <c:v>32.47900000000001</c:v>
                </c:pt>
                <c:pt idx="1223">
                  <c:v>32.478</c:v>
                </c:pt>
                <c:pt idx="1224">
                  <c:v>32.482</c:v>
                </c:pt>
                <c:pt idx="1225">
                  <c:v>32.478</c:v>
                </c:pt>
                <c:pt idx="1226">
                  <c:v>32.471</c:v>
                </c:pt>
                <c:pt idx="1227">
                  <c:v>32.47</c:v>
                </c:pt>
                <c:pt idx="1228">
                  <c:v>32.47</c:v>
                </c:pt>
                <c:pt idx="1229">
                  <c:v>32.469</c:v>
                </c:pt>
                <c:pt idx="1230">
                  <c:v>32.46700000000001</c:v>
                </c:pt>
                <c:pt idx="1231">
                  <c:v>32.47</c:v>
                </c:pt>
                <c:pt idx="1232">
                  <c:v>32.47300000000001</c:v>
                </c:pt>
                <c:pt idx="1233">
                  <c:v>32.485</c:v>
                </c:pt>
                <c:pt idx="1234">
                  <c:v>32.489</c:v>
                </c:pt>
                <c:pt idx="1235">
                  <c:v>32.484</c:v>
                </c:pt>
                <c:pt idx="1236">
                  <c:v>32.494</c:v>
                </c:pt>
                <c:pt idx="1237">
                  <c:v>32.493</c:v>
                </c:pt>
                <c:pt idx="1238">
                  <c:v>32.491</c:v>
                </c:pt>
                <c:pt idx="1239">
                  <c:v>32.492</c:v>
                </c:pt>
                <c:pt idx="1240">
                  <c:v>32.51300000000001</c:v>
                </c:pt>
                <c:pt idx="1241">
                  <c:v>32.524</c:v>
                </c:pt>
                <c:pt idx="1242">
                  <c:v>32.523</c:v>
                </c:pt>
                <c:pt idx="1243">
                  <c:v>32.53400000000001</c:v>
                </c:pt>
                <c:pt idx="1244">
                  <c:v>32.553</c:v>
                </c:pt>
                <c:pt idx="1245">
                  <c:v>32.556</c:v>
                </c:pt>
                <c:pt idx="1246">
                  <c:v>32.561</c:v>
                </c:pt>
                <c:pt idx="1247">
                  <c:v>32.564</c:v>
                </c:pt>
                <c:pt idx="1248">
                  <c:v>32.559</c:v>
                </c:pt>
                <c:pt idx="1249">
                  <c:v>32.551</c:v>
                </c:pt>
                <c:pt idx="1250">
                  <c:v>32.54600000000001</c:v>
                </c:pt>
                <c:pt idx="1251">
                  <c:v>32.54900000000001</c:v>
                </c:pt>
                <c:pt idx="1252">
                  <c:v>32.54900000000001</c:v>
                </c:pt>
                <c:pt idx="1253">
                  <c:v>32.56</c:v>
                </c:pt>
                <c:pt idx="1254">
                  <c:v>32.569</c:v>
                </c:pt>
                <c:pt idx="1255">
                  <c:v>32.575</c:v>
                </c:pt>
                <c:pt idx="1256">
                  <c:v>32.57700000000001</c:v>
                </c:pt>
                <c:pt idx="1257">
                  <c:v>32.576</c:v>
                </c:pt>
                <c:pt idx="1258">
                  <c:v>32.587</c:v>
                </c:pt>
                <c:pt idx="1259">
                  <c:v>32.591</c:v>
                </c:pt>
                <c:pt idx="1260">
                  <c:v>32.59300000000001</c:v>
                </c:pt>
                <c:pt idx="1261">
                  <c:v>32.59600000000001</c:v>
                </c:pt>
                <c:pt idx="1262">
                  <c:v>32.60100000000001</c:v>
                </c:pt>
                <c:pt idx="1263">
                  <c:v>32.605</c:v>
                </c:pt>
                <c:pt idx="1264">
                  <c:v>32.611</c:v>
                </c:pt>
                <c:pt idx="1265">
                  <c:v>32.613</c:v>
                </c:pt>
                <c:pt idx="1266">
                  <c:v>32.612</c:v>
                </c:pt>
                <c:pt idx="1267">
                  <c:v>32.611</c:v>
                </c:pt>
                <c:pt idx="1268">
                  <c:v>32.614</c:v>
                </c:pt>
                <c:pt idx="1269">
                  <c:v>32.613</c:v>
                </c:pt>
                <c:pt idx="1270">
                  <c:v>32.615</c:v>
                </c:pt>
                <c:pt idx="1271">
                  <c:v>32.612</c:v>
                </c:pt>
                <c:pt idx="1272">
                  <c:v>32.60700000000001</c:v>
                </c:pt>
                <c:pt idx="1273">
                  <c:v>32.611</c:v>
                </c:pt>
                <c:pt idx="1274">
                  <c:v>32.619</c:v>
                </c:pt>
                <c:pt idx="1275">
                  <c:v>32.614</c:v>
                </c:pt>
                <c:pt idx="1276">
                  <c:v>32.6</c:v>
                </c:pt>
                <c:pt idx="1277">
                  <c:v>32.595</c:v>
                </c:pt>
                <c:pt idx="1278">
                  <c:v>32.59900000000001</c:v>
                </c:pt>
                <c:pt idx="1279">
                  <c:v>32.606</c:v>
                </c:pt>
                <c:pt idx="1280">
                  <c:v>32.611</c:v>
                </c:pt>
                <c:pt idx="1281">
                  <c:v>32.627</c:v>
                </c:pt>
                <c:pt idx="1282">
                  <c:v>32.624</c:v>
                </c:pt>
                <c:pt idx="1283">
                  <c:v>32.613</c:v>
                </c:pt>
                <c:pt idx="1284">
                  <c:v>32.624</c:v>
                </c:pt>
                <c:pt idx="1285">
                  <c:v>32.633</c:v>
                </c:pt>
                <c:pt idx="1286">
                  <c:v>32.638</c:v>
                </c:pt>
                <c:pt idx="1287">
                  <c:v>32.638</c:v>
                </c:pt>
                <c:pt idx="1288">
                  <c:v>32.638</c:v>
                </c:pt>
                <c:pt idx="1289">
                  <c:v>32.639</c:v>
                </c:pt>
                <c:pt idx="1290">
                  <c:v>32.639</c:v>
                </c:pt>
                <c:pt idx="1291">
                  <c:v>32.648</c:v>
                </c:pt>
                <c:pt idx="1292">
                  <c:v>32.648</c:v>
                </c:pt>
                <c:pt idx="1293">
                  <c:v>32.646</c:v>
                </c:pt>
                <c:pt idx="1294">
                  <c:v>32.649</c:v>
                </c:pt>
                <c:pt idx="1295">
                  <c:v>32.649</c:v>
                </c:pt>
                <c:pt idx="1296">
                  <c:v>32.648</c:v>
                </c:pt>
                <c:pt idx="1297">
                  <c:v>32.649</c:v>
                </c:pt>
                <c:pt idx="1298">
                  <c:v>32.652</c:v>
                </c:pt>
                <c:pt idx="1299">
                  <c:v>32.65600000000001</c:v>
                </c:pt>
                <c:pt idx="1300">
                  <c:v>32.664</c:v>
                </c:pt>
                <c:pt idx="1301">
                  <c:v>32.668</c:v>
                </c:pt>
                <c:pt idx="1302">
                  <c:v>32.66600000000001</c:v>
                </c:pt>
                <c:pt idx="1303">
                  <c:v>32.664</c:v>
                </c:pt>
                <c:pt idx="1304">
                  <c:v>32.665</c:v>
                </c:pt>
                <c:pt idx="1305">
                  <c:v>32.664</c:v>
                </c:pt>
                <c:pt idx="1306">
                  <c:v>32.66600000000001</c:v>
                </c:pt>
                <c:pt idx="1307">
                  <c:v>32.67</c:v>
                </c:pt>
                <c:pt idx="1308">
                  <c:v>32.675</c:v>
                </c:pt>
                <c:pt idx="1309">
                  <c:v>32.67100000000001</c:v>
                </c:pt>
                <c:pt idx="1310">
                  <c:v>32.672</c:v>
                </c:pt>
                <c:pt idx="1311">
                  <c:v>32.675</c:v>
                </c:pt>
                <c:pt idx="1312">
                  <c:v>32.67100000000001</c:v>
                </c:pt>
                <c:pt idx="1313">
                  <c:v>32.67</c:v>
                </c:pt>
                <c:pt idx="1314">
                  <c:v>32.67100000000001</c:v>
                </c:pt>
                <c:pt idx="1315">
                  <c:v>32.67400000000001</c:v>
                </c:pt>
                <c:pt idx="1316">
                  <c:v>32.675</c:v>
                </c:pt>
                <c:pt idx="1317">
                  <c:v>32.682</c:v>
                </c:pt>
                <c:pt idx="1318">
                  <c:v>32.685</c:v>
                </c:pt>
                <c:pt idx="1319">
                  <c:v>32.688</c:v>
                </c:pt>
                <c:pt idx="1320">
                  <c:v>32.691</c:v>
                </c:pt>
                <c:pt idx="1321">
                  <c:v>32.682</c:v>
                </c:pt>
                <c:pt idx="1322">
                  <c:v>32.682</c:v>
                </c:pt>
                <c:pt idx="1323">
                  <c:v>32.689</c:v>
                </c:pt>
                <c:pt idx="1324">
                  <c:v>32.69300000000001</c:v>
                </c:pt>
                <c:pt idx="1325">
                  <c:v>32.698</c:v>
                </c:pt>
                <c:pt idx="1326">
                  <c:v>32.691</c:v>
                </c:pt>
                <c:pt idx="1327">
                  <c:v>32.69900000000001</c:v>
                </c:pt>
                <c:pt idx="1328">
                  <c:v>32.7</c:v>
                </c:pt>
                <c:pt idx="1329">
                  <c:v>32.702</c:v>
                </c:pt>
                <c:pt idx="1330">
                  <c:v>32.684</c:v>
                </c:pt>
                <c:pt idx="1331">
                  <c:v>32.69600000000001</c:v>
                </c:pt>
                <c:pt idx="1332">
                  <c:v>32.686</c:v>
                </c:pt>
                <c:pt idx="1333">
                  <c:v>32.683</c:v>
                </c:pt>
                <c:pt idx="1334">
                  <c:v>32.681</c:v>
                </c:pt>
                <c:pt idx="1335">
                  <c:v>32.682</c:v>
                </c:pt>
                <c:pt idx="1336">
                  <c:v>32.684</c:v>
                </c:pt>
                <c:pt idx="1337">
                  <c:v>32.685</c:v>
                </c:pt>
                <c:pt idx="1338">
                  <c:v>32.685</c:v>
                </c:pt>
                <c:pt idx="1339">
                  <c:v>32.687</c:v>
                </c:pt>
                <c:pt idx="1340">
                  <c:v>32.69</c:v>
                </c:pt>
                <c:pt idx="1341">
                  <c:v>32.69</c:v>
                </c:pt>
                <c:pt idx="1342">
                  <c:v>32.692</c:v>
                </c:pt>
                <c:pt idx="1343">
                  <c:v>32.688</c:v>
                </c:pt>
                <c:pt idx="1344">
                  <c:v>32.687</c:v>
                </c:pt>
                <c:pt idx="1345">
                  <c:v>32.689</c:v>
                </c:pt>
                <c:pt idx="1346">
                  <c:v>32.687</c:v>
                </c:pt>
                <c:pt idx="1347">
                  <c:v>32.688</c:v>
                </c:pt>
                <c:pt idx="1348">
                  <c:v>32.685</c:v>
                </c:pt>
                <c:pt idx="1349">
                  <c:v>32.686</c:v>
                </c:pt>
                <c:pt idx="1350">
                  <c:v>32.687</c:v>
                </c:pt>
                <c:pt idx="1351">
                  <c:v>32.688</c:v>
                </c:pt>
                <c:pt idx="1352">
                  <c:v>32.685</c:v>
                </c:pt>
                <c:pt idx="1353">
                  <c:v>32.683</c:v>
                </c:pt>
                <c:pt idx="1354">
                  <c:v>32.686</c:v>
                </c:pt>
                <c:pt idx="1355">
                  <c:v>32.692</c:v>
                </c:pt>
                <c:pt idx="1356">
                  <c:v>32.69300000000001</c:v>
                </c:pt>
                <c:pt idx="1357">
                  <c:v>32.692</c:v>
                </c:pt>
                <c:pt idx="1358">
                  <c:v>32.69300000000001</c:v>
                </c:pt>
                <c:pt idx="1359">
                  <c:v>32.695</c:v>
                </c:pt>
                <c:pt idx="1360">
                  <c:v>32.694</c:v>
                </c:pt>
                <c:pt idx="1361">
                  <c:v>32.697</c:v>
                </c:pt>
                <c:pt idx="1362">
                  <c:v>32.7</c:v>
                </c:pt>
                <c:pt idx="1363">
                  <c:v>32.695</c:v>
                </c:pt>
                <c:pt idx="1364">
                  <c:v>32.697</c:v>
                </c:pt>
                <c:pt idx="1365">
                  <c:v>32.69900000000001</c:v>
                </c:pt>
                <c:pt idx="1366">
                  <c:v>32.7</c:v>
                </c:pt>
                <c:pt idx="1367">
                  <c:v>32.698</c:v>
                </c:pt>
                <c:pt idx="1368">
                  <c:v>32.69600000000001</c:v>
                </c:pt>
                <c:pt idx="1369">
                  <c:v>32.698</c:v>
                </c:pt>
                <c:pt idx="1370">
                  <c:v>32.686</c:v>
                </c:pt>
                <c:pt idx="1371">
                  <c:v>32.698</c:v>
                </c:pt>
                <c:pt idx="1372">
                  <c:v>32.694</c:v>
                </c:pt>
                <c:pt idx="1373">
                  <c:v>32.698</c:v>
                </c:pt>
                <c:pt idx="1374">
                  <c:v>32.702</c:v>
                </c:pt>
                <c:pt idx="1375">
                  <c:v>32.702</c:v>
                </c:pt>
                <c:pt idx="1376">
                  <c:v>32.702</c:v>
                </c:pt>
                <c:pt idx="1377">
                  <c:v>32.702</c:v>
                </c:pt>
                <c:pt idx="1378">
                  <c:v>32.708</c:v>
                </c:pt>
                <c:pt idx="1379">
                  <c:v>32.709</c:v>
                </c:pt>
                <c:pt idx="1380">
                  <c:v>32.706</c:v>
                </c:pt>
                <c:pt idx="1381">
                  <c:v>32.703</c:v>
                </c:pt>
                <c:pt idx="1382">
                  <c:v>32.703</c:v>
                </c:pt>
                <c:pt idx="1383">
                  <c:v>32.704</c:v>
                </c:pt>
                <c:pt idx="1384">
                  <c:v>32.706</c:v>
                </c:pt>
                <c:pt idx="1385">
                  <c:v>32.708</c:v>
                </c:pt>
                <c:pt idx="1386">
                  <c:v>32.709</c:v>
                </c:pt>
                <c:pt idx="1387">
                  <c:v>32.705</c:v>
                </c:pt>
                <c:pt idx="1388">
                  <c:v>32.706</c:v>
                </c:pt>
                <c:pt idx="1389">
                  <c:v>32.703</c:v>
                </c:pt>
                <c:pt idx="1390">
                  <c:v>32.702</c:v>
                </c:pt>
                <c:pt idx="1391">
                  <c:v>32.701</c:v>
                </c:pt>
                <c:pt idx="1392">
                  <c:v>32.704</c:v>
                </c:pt>
                <c:pt idx="1393">
                  <c:v>32.707</c:v>
                </c:pt>
                <c:pt idx="1394">
                  <c:v>32.709</c:v>
                </c:pt>
                <c:pt idx="1395">
                  <c:v>32.704</c:v>
                </c:pt>
                <c:pt idx="1396">
                  <c:v>32.705</c:v>
                </c:pt>
                <c:pt idx="1397">
                  <c:v>32.708</c:v>
                </c:pt>
                <c:pt idx="1398">
                  <c:v>32.709</c:v>
                </c:pt>
                <c:pt idx="1399">
                  <c:v>32.71400000000001</c:v>
                </c:pt>
                <c:pt idx="1400">
                  <c:v>32.713</c:v>
                </c:pt>
                <c:pt idx="1401">
                  <c:v>32.716</c:v>
                </c:pt>
                <c:pt idx="1402">
                  <c:v>32.722</c:v>
                </c:pt>
                <c:pt idx="1403">
                  <c:v>32.72700000000001</c:v>
                </c:pt>
                <c:pt idx="1404">
                  <c:v>32.722</c:v>
                </c:pt>
                <c:pt idx="1405">
                  <c:v>32.72</c:v>
                </c:pt>
                <c:pt idx="1406">
                  <c:v>32.72100000000001</c:v>
                </c:pt>
                <c:pt idx="1407">
                  <c:v>32.713</c:v>
                </c:pt>
                <c:pt idx="1408">
                  <c:v>32.713</c:v>
                </c:pt>
                <c:pt idx="1409">
                  <c:v>32.71100000000001</c:v>
                </c:pt>
                <c:pt idx="1410">
                  <c:v>32.708</c:v>
                </c:pt>
                <c:pt idx="1411">
                  <c:v>32.71100000000001</c:v>
                </c:pt>
                <c:pt idx="1412">
                  <c:v>32.698</c:v>
                </c:pt>
                <c:pt idx="1413">
                  <c:v>32.698</c:v>
                </c:pt>
                <c:pt idx="1414">
                  <c:v>32.698</c:v>
                </c:pt>
                <c:pt idx="1415">
                  <c:v>32.702</c:v>
                </c:pt>
                <c:pt idx="1416">
                  <c:v>32.705</c:v>
                </c:pt>
                <c:pt idx="1417">
                  <c:v>32.708</c:v>
                </c:pt>
                <c:pt idx="1418">
                  <c:v>32.71</c:v>
                </c:pt>
                <c:pt idx="1419">
                  <c:v>32.71400000000001</c:v>
                </c:pt>
                <c:pt idx="1420">
                  <c:v>32.71</c:v>
                </c:pt>
                <c:pt idx="1421">
                  <c:v>32.71</c:v>
                </c:pt>
                <c:pt idx="1422">
                  <c:v>32.702</c:v>
                </c:pt>
                <c:pt idx="1423">
                  <c:v>32.702</c:v>
                </c:pt>
                <c:pt idx="1424">
                  <c:v>32.704</c:v>
                </c:pt>
                <c:pt idx="1425">
                  <c:v>32.705</c:v>
                </c:pt>
                <c:pt idx="1426">
                  <c:v>32.705</c:v>
                </c:pt>
                <c:pt idx="1427">
                  <c:v>32.71</c:v>
                </c:pt>
                <c:pt idx="1428">
                  <c:v>32.704</c:v>
                </c:pt>
                <c:pt idx="1429">
                  <c:v>32.701</c:v>
                </c:pt>
                <c:pt idx="1430">
                  <c:v>32.69900000000001</c:v>
                </c:pt>
                <c:pt idx="1431">
                  <c:v>32.698</c:v>
                </c:pt>
                <c:pt idx="1432">
                  <c:v>32.69900000000001</c:v>
                </c:pt>
                <c:pt idx="1433">
                  <c:v>32.697</c:v>
                </c:pt>
                <c:pt idx="1434">
                  <c:v>32.689</c:v>
                </c:pt>
                <c:pt idx="1435">
                  <c:v>32.687</c:v>
                </c:pt>
                <c:pt idx="1436">
                  <c:v>32.694</c:v>
                </c:pt>
                <c:pt idx="1437">
                  <c:v>32.694</c:v>
                </c:pt>
                <c:pt idx="1438">
                  <c:v>32.697</c:v>
                </c:pt>
                <c:pt idx="1439">
                  <c:v>32.702</c:v>
                </c:pt>
                <c:pt idx="1440">
                  <c:v>32.71</c:v>
                </c:pt>
                <c:pt idx="1441">
                  <c:v>32.705</c:v>
                </c:pt>
                <c:pt idx="1442">
                  <c:v>32.702</c:v>
                </c:pt>
                <c:pt idx="1443">
                  <c:v>32.704</c:v>
                </c:pt>
                <c:pt idx="1444">
                  <c:v>32.709</c:v>
                </c:pt>
                <c:pt idx="1445">
                  <c:v>32.692</c:v>
                </c:pt>
                <c:pt idx="1446">
                  <c:v>32.686</c:v>
                </c:pt>
                <c:pt idx="1447">
                  <c:v>32.686</c:v>
                </c:pt>
                <c:pt idx="1448">
                  <c:v>32.7</c:v>
                </c:pt>
                <c:pt idx="1449">
                  <c:v>32.71100000000001</c:v>
                </c:pt>
                <c:pt idx="1450">
                  <c:v>32.708</c:v>
                </c:pt>
                <c:pt idx="1451">
                  <c:v>32.708</c:v>
                </c:pt>
                <c:pt idx="1452">
                  <c:v>32.694</c:v>
                </c:pt>
                <c:pt idx="1453">
                  <c:v>32.69300000000001</c:v>
                </c:pt>
                <c:pt idx="1454">
                  <c:v>32.69600000000001</c:v>
                </c:pt>
                <c:pt idx="1455">
                  <c:v>32.697</c:v>
                </c:pt>
                <c:pt idx="1456">
                  <c:v>32.694</c:v>
                </c:pt>
                <c:pt idx="1457">
                  <c:v>32.701</c:v>
                </c:pt>
                <c:pt idx="1458">
                  <c:v>32.701</c:v>
                </c:pt>
                <c:pt idx="1459">
                  <c:v>32.7</c:v>
                </c:pt>
                <c:pt idx="1460">
                  <c:v>32.69900000000001</c:v>
                </c:pt>
                <c:pt idx="1461">
                  <c:v>32.697</c:v>
                </c:pt>
                <c:pt idx="1462">
                  <c:v>32.69600000000001</c:v>
                </c:pt>
                <c:pt idx="1463">
                  <c:v>32.685</c:v>
                </c:pt>
                <c:pt idx="1464">
                  <c:v>32.686</c:v>
                </c:pt>
                <c:pt idx="1465">
                  <c:v>32.695</c:v>
                </c:pt>
                <c:pt idx="1466">
                  <c:v>32.69300000000001</c:v>
                </c:pt>
                <c:pt idx="1467">
                  <c:v>32.69300000000001</c:v>
                </c:pt>
                <c:pt idx="1468">
                  <c:v>32.69600000000001</c:v>
                </c:pt>
                <c:pt idx="1469">
                  <c:v>32.677</c:v>
                </c:pt>
                <c:pt idx="1470">
                  <c:v>32.667</c:v>
                </c:pt>
                <c:pt idx="1471">
                  <c:v>32.664</c:v>
                </c:pt>
                <c:pt idx="1472">
                  <c:v>32.672</c:v>
                </c:pt>
                <c:pt idx="1473">
                  <c:v>32.667</c:v>
                </c:pt>
                <c:pt idx="1474">
                  <c:v>32.67</c:v>
                </c:pt>
                <c:pt idx="1475">
                  <c:v>32.667</c:v>
                </c:pt>
                <c:pt idx="1476">
                  <c:v>32.665</c:v>
                </c:pt>
                <c:pt idx="1477">
                  <c:v>32.66600000000001</c:v>
                </c:pt>
                <c:pt idx="1478">
                  <c:v>32.66600000000001</c:v>
                </c:pt>
                <c:pt idx="1479">
                  <c:v>32.65300000000001</c:v>
                </c:pt>
                <c:pt idx="1480">
                  <c:v>32.655</c:v>
                </c:pt>
                <c:pt idx="1481">
                  <c:v>32.65300000000001</c:v>
                </c:pt>
                <c:pt idx="1482">
                  <c:v>32.657</c:v>
                </c:pt>
                <c:pt idx="1483">
                  <c:v>32.661</c:v>
                </c:pt>
                <c:pt idx="1484">
                  <c:v>32.66</c:v>
                </c:pt>
                <c:pt idx="1485">
                  <c:v>32.65600000000001</c:v>
                </c:pt>
                <c:pt idx="1486">
                  <c:v>32.65600000000001</c:v>
                </c:pt>
                <c:pt idx="1487">
                  <c:v>32.65300000000001</c:v>
                </c:pt>
                <c:pt idx="1488">
                  <c:v>32.652</c:v>
                </c:pt>
                <c:pt idx="1489">
                  <c:v>32.652</c:v>
                </c:pt>
                <c:pt idx="1490">
                  <c:v>32.646</c:v>
                </c:pt>
                <c:pt idx="1491">
                  <c:v>32.649</c:v>
                </c:pt>
                <c:pt idx="1492">
                  <c:v>32.65300000000001</c:v>
                </c:pt>
                <c:pt idx="1493">
                  <c:v>32.654</c:v>
                </c:pt>
                <c:pt idx="1494">
                  <c:v>32.65300000000001</c:v>
                </c:pt>
                <c:pt idx="1495">
                  <c:v>32.65</c:v>
                </c:pt>
                <c:pt idx="1496">
                  <c:v>32.64700000000001</c:v>
                </c:pt>
                <c:pt idx="1497">
                  <c:v>32.639</c:v>
                </c:pt>
                <c:pt idx="1498">
                  <c:v>32.634</c:v>
                </c:pt>
                <c:pt idx="1499">
                  <c:v>32.636</c:v>
                </c:pt>
                <c:pt idx="1500">
                  <c:v>32.635</c:v>
                </c:pt>
                <c:pt idx="1501">
                  <c:v>32.627</c:v>
                </c:pt>
                <c:pt idx="1502">
                  <c:v>32.634</c:v>
                </c:pt>
                <c:pt idx="1503">
                  <c:v>32.638</c:v>
                </c:pt>
                <c:pt idx="1504">
                  <c:v>32.643</c:v>
                </c:pt>
                <c:pt idx="1505">
                  <c:v>32.62900000000001</c:v>
                </c:pt>
                <c:pt idx="1506">
                  <c:v>32.62600000000001</c:v>
                </c:pt>
                <c:pt idx="1507">
                  <c:v>32.634</c:v>
                </c:pt>
                <c:pt idx="1508">
                  <c:v>32.632</c:v>
                </c:pt>
                <c:pt idx="1509">
                  <c:v>32.624</c:v>
                </c:pt>
                <c:pt idx="1510">
                  <c:v>32.625</c:v>
                </c:pt>
                <c:pt idx="1511">
                  <c:v>32.621</c:v>
                </c:pt>
                <c:pt idx="1512">
                  <c:v>32.62</c:v>
                </c:pt>
                <c:pt idx="1513">
                  <c:v>32.622</c:v>
                </c:pt>
                <c:pt idx="1514">
                  <c:v>32.618</c:v>
                </c:pt>
                <c:pt idx="1515">
                  <c:v>32.613</c:v>
                </c:pt>
                <c:pt idx="1516">
                  <c:v>32.615</c:v>
                </c:pt>
                <c:pt idx="1517">
                  <c:v>32.618</c:v>
                </c:pt>
                <c:pt idx="1518">
                  <c:v>32.618</c:v>
                </c:pt>
                <c:pt idx="1519">
                  <c:v>32.618</c:v>
                </c:pt>
                <c:pt idx="1520">
                  <c:v>32.617</c:v>
                </c:pt>
                <c:pt idx="1521">
                  <c:v>32.617</c:v>
                </c:pt>
                <c:pt idx="1522">
                  <c:v>32.618</c:v>
                </c:pt>
                <c:pt idx="1523">
                  <c:v>32.619</c:v>
                </c:pt>
                <c:pt idx="1524">
                  <c:v>32.618</c:v>
                </c:pt>
                <c:pt idx="1525">
                  <c:v>32.595</c:v>
                </c:pt>
                <c:pt idx="1526">
                  <c:v>32.6</c:v>
                </c:pt>
                <c:pt idx="1527">
                  <c:v>32.594</c:v>
                </c:pt>
                <c:pt idx="1528">
                  <c:v>32.584</c:v>
                </c:pt>
                <c:pt idx="1529">
                  <c:v>32.587</c:v>
                </c:pt>
                <c:pt idx="1530">
                  <c:v>32.588</c:v>
                </c:pt>
                <c:pt idx="1531">
                  <c:v>32.581</c:v>
                </c:pt>
                <c:pt idx="1532">
                  <c:v>32.57400000000001</c:v>
                </c:pt>
                <c:pt idx="1533">
                  <c:v>32.578</c:v>
                </c:pt>
                <c:pt idx="1534">
                  <c:v>32.58300000000001</c:v>
                </c:pt>
                <c:pt idx="1535">
                  <c:v>32.581</c:v>
                </c:pt>
                <c:pt idx="1536">
                  <c:v>32.576</c:v>
                </c:pt>
                <c:pt idx="1537">
                  <c:v>32.584</c:v>
                </c:pt>
                <c:pt idx="1538">
                  <c:v>32.58900000000001</c:v>
                </c:pt>
                <c:pt idx="1539">
                  <c:v>32.579</c:v>
                </c:pt>
                <c:pt idx="1540">
                  <c:v>32.579</c:v>
                </c:pt>
                <c:pt idx="1541">
                  <c:v>32.578</c:v>
                </c:pt>
                <c:pt idx="1542">
                  <c:v>32.57400000000001</c:v>
                </c:pt>
                <c:pt idx="1543">
                  <c:v>32.569</c:v>
                </c:pt>
                <c:pt idx="1544">
                  <c:v>32.566</c:v>
                </c:pt>
                <c:pt idx="1545">
                  <c:v>32.567</c:v>
                </c:pt>
                <c:pt idx="1546">
                  <c:v>32.581</c:v>
                </c:pt>
                <c:pt idx="1547">
                  <c:v>32.578</c:v>
                </c:pt>
                <c:pt idx="1548">
                  <c:v>32.58</c:v>
                </c:pt>
                <c:pt idx="1549">
                  <c:v>32.578</c:v>
                </c:pt>
                <c:pt idx="1550">
                  <c:v>32.575</c:v>
                </c:pt>
                <c:pt idx="1551">
                  <c:v>32.573</c:v>
                </c:pt>
                <c:pt idx="1552">
                  <c:v>32.569</c:v>
                </c:pt>
                <c:pt idx="1553">
                  <c:v>32.566</c:v>
                </c:pt>
                <c:pt idx="1554">
                  <c:v>32.552</c:v>
                </c:pt>
                <c:pt idx="1555">
                  <c:v>32.561</c:v>
                </c:pt>
                <c:pt idx="1556">
                  <c:v>32.572</c:v>
                </c:pt>
                <c:pt idx="1557">
                  <c:v>32.572</c:v>
                </c:pt>
                <c:pt idx="1558">
                  <c:v>32.569</c:v>
                </c:pt>
                <c:pt idx="1559">
                  <c:v>32.54600000000001</c:v>
                </c:pt>
                <c:pt idx="1560">
                  <c:v>32.553</c:v>
                </c:pt>
                <c:pt idx="1561">
                  <c:v>32.554</c:v>
                </c:pt>
                <c:pt idx="1562">
                  <c:v>32.54300000000001</c:v>
                </c:pt>
                <c:pt idx="1563">
                  <c:v>32.541</c:v>
                </c:pt>
                <c:pt idx="1564">
                  <c:v>32.54600000000001</c:v>
                </c:pt>
                <c:pt idx="1565">
                  <c:v>32.54300000000001</c:v>
                </c:pt>
                <c:pt idx="1566">
                  <c:v>32.53700000000001</c:v>
                </c:pt>
                <c:pt idx="1567">
                  <c:v>32.528</c:v>
                </c:pt>
                <c:pt idx="1568">
                  <c:v>32.51600000000001</c:v>
                </c:pt>
                <c:pt idx="1569">
                  <c:v>32.51</c:v>
                </c:pt>
                <c:pt idx="1570">
                  <c:v>32.51600000000001</c:v>
                </c:pt>
                <c:pt idx="1571">
                  <c:v>32.50700000000001</c:v>
                </c:pt>
                <c:pt idx="1572">
                  <c:v>32.502</c:v>
                </c:pt>
                <c:pt idx="1573">
                  <c:v>32.51</c:v>
                </c:pt>
                <c:pt idx="1574">
                  <c:v>32.52</c:v>
                </c:pt>
                <c:pt idx="1575">
                  <c:v>32.522</c:v>
                </c:pt>
                <c:pt idx="1576">
                  <c:v>32.522</c:v>
                </c:pt>
                <c:pt idx="1577">
                  <c:v>32.51900000000001</c:v>
                </c:pt>
                <c:pt idx="1578">
                  <c:v>32.51600000000001</c:v>
                </c:pt>
                <c:pt idx="1579">
                  <c:v>32.502</c:v>
                </c:pt>
                <c:pt idx="1580">
                  <c:v>32.493</c:v>
                </c:pt>
                <c:pt idx="1581">
                  <c:v>32.49</c:v>
                </c:pt>
                <c:pt idx="1582">
                  <c:v>32.48</c:v>
                </c:pt>
                <c:pt idx="1583">
                  <c:v>32.47600000000001</c:v>
                </c:pt>
                <c:pt idx="1584">
                  <c:v>32.47300000000001</c:v>
                </c:pt>
                <c:pt idx="1585">
                  <c:v>32.475</c:v>
                </c:pt>
                <c:pt idx="1586">
                  <c:v>32.466</c:v>
                </c:pt>
                <c:pt idx="1587">
                  <c:v>32.436</c:v>
                </c:pt>
                <c:pt idx="1588">
                  <c:v>32.442</c:v>
                </c:pt>
                <c:pt idx="1589">
                  <c:v>32.448</c:v>
                </c:pt>
                <c:pt idx="1590">
                  <c:v>32.451</c:v>
                </c:pt>
                <c:pt idx="1591">
                  <c:v>32.463</c:v>
                </c:pt>
                <c:pt idx="1592">
                  <c:v>32.46800000000001</c:v>
                </c:pt>
                <c:pt idx="1593">
                  <c:v>32.47300000000001</c:v>
                </c:pt>
                <c:pt idx="1594">
                  <c:v>32.47600000000001</c:v>
                </c:pt>
                <c:pt idx="1595">
                  <c:v>32.477</c:v>
                </c:pt>
                <c:pt idx="1596">
                  <c:v>32.482</c:v>
                </c:pt>
                <c:pt idx="1597">
                  <c:v>32.498</c:v>
                </c:pt>
                <c:pt idx="1598">
                  <c:v>32.51600000000001</c:v>
                </c:pt>
                <c:pt idx="1599">
                  <c:v>32.523</c:v>
                </c:pt>
                <c:pt idx="1600">
                  <c:v>32.514</c:v>
                </c:pt>
                <c:pt idx="1601">
                  <c:v>32.502</c:v>
                </c:pt>
                <c:pt idx="1602">
                  <c:v>32.497</c:v>
                </c:pt>
                <c:pt idx="1603">
                  <c:v>32.475</c:v>
                </c:pt>
                <c:pt idx="1604">
                  <c:v>32.47</c:v>
                </c:pt>
                <c:pt idx="1605">
                  <c:v>32.486</c:v>
                </c:pt>
                <c:pt idx="1606">
                  <c:v>32.487</c:v>
                </c:pt>
                <c:pt idx="1607">
                  <c:v>32.488</c:v>
                </c:pt>
                <c:pt idx="1608">
                  <c:v>32.499</c:v>
                </c:pt>
                <c:pt idx="1609">
                  <c:v>32.491</c:v>
                </c:pt>
                <c:pt idx="1610">
                  <c:v>32.51</c:v>
                </c:pt>
                <c:pt idx="1611">
                  <c:v>32.506</c:v>
                </c:pt>
                <c:pt idx="1612">
                  <c:v>32.51</c:v>
                </c:pt>
                <c:pt idx="1613">
                  <c:v>32.514</c:v>
                </c:pt>
                <c:pt idx="1614">
                  <c:v>32.51</c:v>
                </c:pt>
                <c:pt idx="1615">
                  <c:v>32.51600000000001</c:v>
                </c:pt>
                <c:pt idx="1616">
                  <c:v>32.51900000000001</c:v>
                </c:pt>
                <c:pt idx="1617">
                  <c:v>32.512</c:v>
                </c:pt>
                <c:pt idx="1618">
                  <c:v>32.512</c:v>
                </c:pt>
                <c:pt idx="1619">
                  <c:v>32.51300000000001</c:v>
                </c:pt>
                <c:pt idx="1620">
                  <c:v>32.511</c:v>
                </c:pt>
                <c:pt idx="1621">
                  <c:v>32.50700000000001</c:v>
                </c:pt>
                <c:pt idx="1622">
                  <c:v>32.5</c:v>
                </c:pt>
                <c:pt idx="1623">
                  <c:v>32.5</c:v>
                </c:pt>
                <c:pt idx="1624">
                  <c:v>32.5</c:v>
                </c:pt>
                <c:pt idx="1625">
                  <c:v>32.506</c:v>
                </c:pt>
                <c:pt idx="1626">
                  <c:v>32.508</c:v>
                </c:pt>
                <c:pt idx="1627">
                  <c:v>32.503</c:v>
                </c:pt>
                <c:pt idx="1628">
                  <c:v>32.501</c:v>
                </c:pt>
                <c:pt idx="1629">
                  <c:v>32.495</c:v>
                </c:pt>
                <c:pt idx="1630">
                  <c:v>32.512</c:v>
                </c:pt>
                <c:pt idx="1631">
                  <c:v>32.529</c:v>
                </c:pt>
                <c:pt idx="1632">
                  <c:v>32.53400000000001</c:v>
                </c:pt>
                <c:pt idx="1633">
                  <c:v>32.511</c:v>
                </c:pt>
                <c:pt idx="1634">
                  <c:v>32.51900000000001</c:v>
                </c:pt>
                <c:pt idx="1635">
                  <c:v>32.52</c:v>
                </c:pt>
                <c:pt idx="1636">
                  <c:v>32.51600000000001</c:v>
                </c:pt>
                <c:pt idx="1637">
                  <c:v>32.522</c:v>
                </c:pt>
                <c:pt idx="1638">
                  <c:v>32.523</c:v>
                </c:pt>
                <c:pt idx="1639">
                  <c:v>32.527</c:v>
                </c:pt>
                <c:pt idx="1640">
                  <c:v>32.526</c:v>
                </c:pt>
                <c:pt idx="1641">
                  <c:v>32.524</c:v>
                </c:pt>
                <c:pt idx="1642">
                  <c:v>32.521</c:v>
                </c:pt>
                <c:pt idx="1643">
                  <c:v>32.521</c:v>
                </c:pt>
                <c:pt idx="1644">
                  <c:v>32.528</c:v>
                </c:pt>
                <c:pt idx="1645">
                  <c:v>32.529</c:v>
                </c:pt>
                <c:pt idx="1646">
                  <c:v>32.53</c:v>
                </c:pt>
                <c:pt idx="1647">
                  <c:v>32.528</c:v>
                </c:pt>
                <c:pt idx="1648">
                  <c:v>32.53400000000001</c:v>
                </c:pt>
                <c:pt idx="1649">
                  <c:v>32.541</c:v>
                </c:pt>
                <c:pt idx="1650">
                  <c:v>32.542</c:v>
                </c:pt>
                <c:pt idx="1651">
                  <c:v>32.53700000000001</c:v>
                </c:pt>
                <c:pt idx="1652">
                  <c:v>32.54300000000001</c:v>
                </c:pt>
                <c:pt idx="1653">
                  <c:v>32.548</c:v>
                </c:pt>
                <c:pt idx="1654">
                  <c:v>32.551</c:v>
                </c:pt>
                <c:pt idx="1655">
                  <c:v>32.557</c:v>
                </c:pt>
                <c:pt idx="1656">
                  <c:v>32.566</c:v>
                </c:pt>
                <c:pt idx="1657">
                  <c:v>32.582</c:v>
                </c:pt>
                <c:pt idx="1658">
                  <c:v>32.58900000000001</c:v>
                </c:pt>
                <c:pt idx="1659">
                  <c:v>32.594</c:v>
                </c:pt>
                <c:pt idx="1660">
                  <c:v>32.595</c:v>
                </c:pt>
                <c:pt idx="1661">
                  <c:v>32.59300000000001</c:v>
                </c:pt>
                <c:pt idx="1662">
                  <c:v>32.58900000000001</c:v>
                </c:pt>
                <c:pt idx="1663">
                  <c:v>32.597</c:v>
                </c:pt>
                <c:pt idx="1664">
                  <c:v>32.59300000000001</c:v>
                </c:pt>
                <c:pt idx="1665">
                  <c:v>32.59900000000001</c:v>
                </c:pt>
                <c:pt idx="1666">
                  <c:v>32.59300000000001</c:v>
                </c:pt>
                <c:pt idx="1667">
                  <c:v>32.597</c:v>
                </c:pt>
                <c:pt idx="1668">
                  <c:v>32.603</c:v>
                </c:pt>
                <c:pt idx="1669">
                  <c:v>32.612</c:v>
                </c:pt>
                <c:pt idx="1670">
                  <c:v>32.612</c:v>
                </c:pt>
                <c:pt idx="1671">
                  <c:v>32.606</c:v>
                </c:pt>
                <c:pt idx="1672">
                  <c:v>32.605</c:v>
                </c:pt>
                <c:pt idx="1673">
                  <c:v>32.60400000000001</c:v>
                </c:pt>
                <c:pt idx="1674">
                  <c:v>32.60400000000001</c:v>
                </c:pt>
                <c:pt idx="1675">
                  <c:v>32.60700000000001</c:v>
                </c:pt>
                <c:pt idx="1676">
                  <c:v>32.61</c:v>
                </c:pt>
                <c:pt idx="1677">
                  <c:v>32.608</c:v>
                </c:pt>
                <c:pt idx="1678">
                  <c:v>32.614</c:v>
                </c:pt>
                <c:pt idx="1679">
                  <c:v>32.612</c:v>
                </c:pt>
                <c:pt idx="1680">
                  <c:v>32.612</c:v>
                </c:pt>
                <c:pt idx="1681">
                  <c:v>32.62</c:v>
                </c:pt>
                <c:pt idx="1682">
                  <c:v>32.617</c:v>
                </c:pt>
                <c:pt idx="1683">
                  <c:v>32.619</c:v>
                </c:pt>
                <c:pt idx="1684">
                  <c:v>32.622</c:v>
                </c:pt>
                <c:pt idx="1685">
                  <c:v>32.622</c:v>
                </c:pt>
                <c:pt idx="1686">
                  <c:v>32.62600000000001</c:v>
                </c:pt>
                <c:pt idx="1687">
                  <c:v>32.627</c:v>
                </c:pt>
                <c:pt idx="1688">
                  <c:v>32.588</c:v>
                </c:pt>
                <c:pt idx="1689">
                  <c:v>32.624</c:v>
                </c:pt>
                <c:pt idx="1690">
                  <c:v>32.628</c:v>
                </c:pt>
                <c:pt idx="1691">
                  <c:v>32.632</c:v>
                </c:pt>
                <c:pt idx="1692">
                  <c:v>32.60400000000001</c:v>
                </c:pt>
                <c:pt idx="1693">
                  <c:v>32.613</c:v>
                </c:pt>
                <c:pt idx="1694">
                  <c:v>32.622</c:v>
                </c:pt>
                <c:pt idx="1695">
                  <c:v>32.627</c:v>
                </c:pt>
                <c:pt idx="1696">
                  <c:v>32.62900000000001</c:v>
                </c:pt>
                <c:pt idx="1697">
                  <c:v>32.63</c:v>
                </c:pt>
                <c:pt idx="1698">
                  <c:v>32.62300000000001</c:v>
                </c:pt>
                <c:pt idx="1699">
                  <c:v>32.611</c:v>
                </c:pt>
                <c:pt idx="1700">
                  <c:v>32.6</c:v>
                </c:pt>
                <c:pt idx="1701">
                  <c:v>32.597</c:v>
                </c:pt>
                <c:pt idx="1702">
                  <c:v>32.602</c:v>
                </c:pt>
                <c:pt idx="1703">
                  <c:v>32.60100000000001</c:v>
                </c:pt>
                <c:pt idx="1704">
                  <c:v>32.605</c:v>
                </c:pt>
                <c:pt idx="1705">
                  <c:v>32.60700000000001</c:v>
                </c:pt>
                <c:pt idx="1706">
                  <c:v>32.614</c:v>
                </c:pt>
                <c:pt idx="1707">
                  <c:v>32.61</c:v>
                </c:pt>
                <c:pt idx="1708">
                  <c:v>32.613</c:v>
                </c:pt>
                <c:pt idx="1709">
                  <c:v>32.624</c:v>
                </c:pt>
                <c:pt idx="1710">
                  <c:v>32.62</c:v>
                </c:pt>
                <c:pt idx="1711">
                  <c:v>32.615</c:v>
                </c:pt>
                <c:pt idx="1712">
                  <c:v>32.603</c:v>
                </c:pt>
                <c:pt idx="1713">
                  <c:v>32.59900000000001</c:v>
                </c:pt>
                <c:pt idx="1714">
                  <c:v>32.602</c:v>
                </c:pt>
                <c:pt idx="1715">
                  <c:v>32.60700000000001</c:v>
                </c:pt>
                <c:pt idx="1716">
                  <c:v>32.60400000000001</c:v>
                </c:pt>
                <c:pt idx="1717">
                  <c:v>32.60700000000001</c:v>
                </c:pt>
                <c:pt idx="1718">
                  <c:v>32.61</c:v>
                </c:pt>
                <c:pt idx="1719">
                  <c:v>32.605</c:v>
                </c:pt>
                <c:pt idx="1720">
                  <c:v>32.60700000000001</c:v>
                </c:pt>
                <c:pt idx="1721">
                  <c:v>32.609</c:v>
                </c:pt>
                <c:pt idx="1722">
                  <c:v>32.618</c:v>
                </c:pt>
                <c:pt idx="1723">
                  <c:v>32.621</c:v>
                </c:pt>
                <c:pt idx="1724">
                  <c:v>32.618</c:v>
                </c:pt>
                <c:pt idx="1725">
                  <c:v>32.62300000000001</c:v>
                </c:pt>
                <c:pt idx="1726">
                  <c:v>32.635</c:v>
                </c:pt>
                <c:pt idx="1727">
                  <c:v>32.637</c:v>
                </c:pt>
                <c:pt idx="1728">
                  <c:v>32.638</c:v>
                </c:pt>
                <c:pt idx="1729">
                  <c:v>32.638</c:v>
                </c:pt>
                <c:pt idx="1730">
                  <c:v>32.631</c:v>
                </c:pt>
                <c:pt idx="1731">
                  <c:v>32.627</c:v>
                </c:pt>
                <c:pt idx="1732">
                  <c:v>32.635</c:v>
                </c:pt>
                <c:pt idx="1733">
                  <c:v>32.637</c:v>
                </c:pt>
                <c:pt idx="1734">
                  <c:v>32.632</c:v>
                </c:pt>
                <c:pt idx="1735">
                  <c:v>32.627</c:v>
                </c:pt>
                <c:pt idx="1736">
                  <c:v>32.633</c:v>
                </c:pt>
                <c:pt idx="1737">
                  <c:v>32.636</c:v>
                </c:pt>
                <c:pt idx="1738">
                  <c:v>32.635</c:v>
                </c:pt>
                <c:pt idx="1739">
                  <c:v>32.637</c:v>
                </c:pt>
                <c:pt idx="1740">
                  <c:v>32.638</c:v>
                </c:pt>
                <c:pt idx="1741">
                  <c:v>32.633</c:v>
                </c:pt>
                <c:pt idx="1742">
                  <c:v>32.633</c:v>
                </c:pt>
                <c:pt idx="1743">
                  <c:v>32.634</c:v>
                </c:pt>
                <c:pt idx="1744">
                  <c:v>32.635</c:v>
                </c:pt>
                <c:pt idx="1745">
                  <c:v>32.637</c:v>
                </c:pt>
                <c:pt idx="1746">
                  <c:v>32.636</c:v>
                </c:pt>
                <c:pt idx="1747">
                  <c:v>32.634</c:v>
                </c:pt>
                <c:pt idx="1748">
                  <c:v>32.637</c:v>
                </c:pt>
                <c:pt idx="1749">
                  <c:v>32.63</c:v>
                </c:pt>
                <c:pt idx="1750">
                  <c:v>32.62900000000001</c:v>
                </c:pt>
                <c:pt idx="1751">
                  <c:v>32.624</c:v>
                </c:pt>
                <c:pt idx="1752">
                  <c:v>32.618</c:v>
                </c:pt>
                <c:pt idx="1753">
                  <c:v>32.622</c:v>
                </c:pt>
                <c:pt idx="1754">
                  <c:v>32.625</c:v>
                </c:pt>
                <c:pt idx="1755">
                  <c:v>32.62600000000001</c:v>
                </c:pt>
                <c:pt idx="1756">
                  <c:v>32.625</c:v>
                </c:pt>
                <c:pt idx="1757">
                  <c:v>32.617</c:v>
                </c:pt>
                <c:pt idx="1758">
                  <c:v>32.606</c:v>
                </c:pt>
                <c:pt idx="1759">
                  <c:v>32.60400000000001</c:v>
                </c:pt>
                <c:pt idx="1760">
                  <c:v>32.609</c:v>
                </c:pt>
                <c:pt idx="1761">
                  <c:v>32.60400000000001</c:v>
                </c:pt>
                <c:pt idx="1762">
                  <c:v>32.59600000000001</c:v>
                </c:pt>
                <c:pt idx="1763">
                  <c:v>32.595</c:v>
                </c:pt>
                <c:pt idx="1764">
                  <c:v>32.594</c:v>
                </c:pt>
                <c:pt idx="1765">
                  <c:v>32.59600000000001</c:v>
                </c:pt>
                <c:pt idx="1766">
                  <c:v>32.595</c:v>
                </c:pt>
                <c:pt idx="1767">
                  <c:v>32.598</c:v>
                </c:pt>
                <c:pt idx="1768">
                  <c:v>32.602</c:v>
                </c:pt>
                <c:pt idx="1769">
                  <c:v>32.609</c:v>
                </c:pt>
                <c:pt idx="1770">
                  <c:v>32.618</c:v>
                </c:pt>
                <c:pt idx="1771">
                  <c:v>32.625</c:v>
                </c:pt>
                <c:pt idx="1772">
                  <c:v>32.617</c:v>
                </c:pt>
                <c:pt idx="1773">
                  <c:v>32.613</c:v>
                </c:pt>
                <c:pt idx="1774">
                  <c:v>32.60400000000001</c:v>
                </c:pt>
                <c:pt idx="1775">
                  <c:v>32.591</c:v>
                </c:pt>
                <c:pt idx="1776">
                  <c:v>32.552</c:v>
                </c:pt>
                <c:pt idx="1777">
                  <c:v>32.584</c:v>
                </c:pt>
                <c:pt idx="1778">
                  <c:v>32.578</c:v>
                </c:pt>
                <c:pt idx="1779">
                  <c:v>32.585</c:v>
                </c:pt>
                <c:pt idx="1780">
                  <c:v>32.59</c:v>
                </c:pt>
                <c:pt idx="1781">
                  <c:v>32.57700000000001</c:v>
                </c:pt>
                <c:pt idx="1782">
                  <c:v>32.575</c:v>
                </c:pt>
                <c:pt idx="1783">
                  <c:v>32.572</c:v>
                </c:pt>
                <c:pt idx="1784">
                  <c:v>32.57100000000001</c:v>
                </c:pt>
                <c:pt idx="1785">
                  <c:v>32.575</c:v>
                </c:pt>
                <c:pt idx="1786">
                  <c:v>32.576</c:v>
                </c:pt>
                <c:pt idx="1787">
                  <c:v>32.58</c:v>
                </c:pt>
                <c:pt idx="1788">
                  <c:v>32.575</c:v>
                </c:pt>
                <c:pt idx="1789">
                  <c:v>32.56</c:v>
                </c:pt>
                <c:pt idx="1790">
                  <c:v>32.556</c:v>
                </c:pt>
                <c:pt idx="1791">
                  <c:v>32.55</c:v>
                </c:pt>
                <c:pt idx="1792">
                  <c:v>32.564</c:v>
                </c:pt>
                <c:pt idx="1793">
                  <c:v>32.555</c:v>
                </c:pt>
                <c:pt idx="1794">
                  <c:v>32.545</c:v>
                </c:pt>
                <c:pt idx="1795">
                  <c:v>32.547</c:v>
                </c:pt>
                <c:pt idx="1796">
                  <c:v>32.54900000000001</c:v>
                </c:pt>
                <c:pt idx="1797">
                  <c:v>32.54900000000001</c:v>
                </c:pt>
                <c:pt idx="1798">
                  <c:v>32.525</c:v>
                </c:pt>
                <c:pt idx="1799">
                  <c:v>32.53100000000001</c:v>
                </c:pt>
                <c:pt idx="1800">
                  <c:v>32.538</c:v>
                </c:pt>
                <c:pt idx="1801">
                  <c:v>32.541</c:v>
                </c:pt>
                <c:pt idx="1802">
                  <c:v>32.54300000000001</c:v>
                </c:pt>
                <c:pt idx="1803">
                  <c:v>32.541</c:v>
                </c:pt>
                <c:pt idx="1804">
                  <c:v>32.53700000000001</c:v>
                </c:pt>
                <c:pt idx="1805">
                  <c:v>32.533</c:v>
                </c:pt>
                <c:pt idx="1806">
                  <c:v>32.53100000000001</c:v>
                </c:pt>
                <c:pt idx="1807">
                  <c:v>32.533</c:v>
                </c:pt>
                <c:pt idx="1808">
                  <c:v>32.535</c:v>
                </c:pt>
                <c:pt idx="1809">
                  <c:v>32.536</c:v>
                </c:pt>
                <c:pt idx="1810">
                  <c:v>32.53700000000001</c:v>
                </c:pt>
                <c:pt idx="1811">
                  <c:v>32.524</c:v>
                </c:pt>
                <c:pt idx="1812">
                  <c:v>32.51300000000001</c:v>
                </c:pt>
                <c:pt idx="1813">
                  <c:v>32.511</c:v>
                </c:pt>
                <c:pt idx="1814">
                  <c:v>32.501</c:v>
                </c:pt>
                <c:pt idx="1815">
                  <c:v>32.497</c:v>
                </c:pt>
                <c:pt idx="1816">
                  <c:v>32.495</c:v>
                </c:pt>
                <c:pt idx="1817">
                  <c:v>32.492</c:v>
                </c:pt>
                <c:pt idx="1818">
                  <c:v>32.495</c:v>
                </c:pt>
                <c:pt idx="1819">
                  <c:v>32.496</c:v>
                </c:pt>
                <c:pt idx="1820">
                  <c:v>32.497</c:v>
                </c:pt>
                <c:pt idx="1821">
                  <c:v>32.492</c:v>
                </c:pt>
                <c:pt idx="1822">
                  <c:v>32.484</c:v>
                </c:pt>
                <c:pt idx="1823">
                  <c:v>32.485</c:v>
                </c:pt>
                <c:pt idx="1824">
                  <c:v>32.483</c:v>
                </c:pt>
                <c:pt idx="1825">
                  <c:v>32.475</c:v>
                </c:pt>
                <c:pt idx="1826">
                  <c:v>32.488</c:v>
                </c:pt>
                <c:pt idx="1827">
                  <c:v>32.499</c:v>
                </c:pt>
                <c:pt idx="1828">
                  <c:v>32.505</c:v>
                </c:pt>
                <c:pt idx="1829">
                  <c:v>32.506</c:v>
                </c:pt>
                <c:pt idx="1830">
                  <c:v>32.509</c:v>
                </c:pt>
                <c:pt idx="1831">
                  <c:v>32.509</c:v>
                </c:pt>
                <c:pt idx="1832">
                  <c:v>32.496</c:v>
                </c:pt>
                <c:pt idx="1833">
                  <c:v>32.495</c:v>
                </c:pt>
                <c:pt idx="1834">
                  <c:v>32.494</c:v>
                </c:pt>
                <c:pt idx="1835">
                  <c:v>32.492</c:v>
                </c:pt>
                <c:pt idx="1836">
                  <c:v>32.491</c:v>
                </c:pt>
                <c:pt idx="1837">
                  <c:v>32.522</c:v>
                </c:pt>
                <c:pt idx="1838">
                  <c:v>32.51900000000001</c:v>
                </c:pt>
                <c:pt idx="1839">
                  <c:v>32.504</c:v>
                </c:pt>
                <c:pt idx="1840">
                  <c:v>32.514</c:v>
                </c:pt>
                <c:pt idx="1841">
                  <c:v>32.51300000000001</c:v>
                </c:pt>
                <c:pt idx="1842">
                  <c:v>32.50700000000001</c:v>
                </c:pt>
                <c:pt idx="1843">
                  <c:v>32.502</c:v>
                </c:pt>
                <c:pt idx="1844">
                  <c:v>32.496</c:v>
                </c:pt>
                <c:pt idx="1845">
                  <c:v>32.495</c:v>
                </c:pt>
                <c:pt idx="1846">
                  <c:v>32.50700000000001</c:v>
                </c:pt>
                <c:pt idx="1847">
                  <c:v>32.512</c:v>
                </c:pt>
                <c:pt idx="1848">
                  <c:v>32.511</c:v>
                </c:pt>
                <c:pt idx="1849">
                  <c:v>32.491</c:v>
                </c:pt>
                <c:pt idx="1850">
                  <c:v>32.496</c:v>
                </c:pt>
                <c:pt idx="1851">
                  <c:v>32.488</c:v>
                </c:pt>
                <c:pt idx="1852">
                  <c:v>32.495</c:v>
                </c:pt>
                <c:pt idx="1853">
                  <c:v>32.499</c:v>
                </c:pt>
                <c:pt idx="1854">
                  <c:v>32.509</c:v>
                </c:pt>
                <c:pt idx="1855">
                  <c:v>32.509</c:v>
                </c:pt>
                <c:pt idx="1856">
                  <c:v>32.5</c:v>
                </c:pt>
                <c:pt idx="1857">
                  <c:v>32.496</c:v>
                </c:pt>
                <c:pt idx="1858">
                  <c:v>32.503</c:v>
                </c:pt>
                <c:pt idx="1859">
                  <c:v>32.502</c:v>
                </c:pt>
                <c:pt idx="1860">
                  <c:v>32.484</c:v>
                </c:pt>
                <c:pt idx="1861">
                  <c:v>32.47600000000001</c:v>
                </c:pt>
                <c:pt idx="1862">
                  <c:v>32.486</c:v>
                </c:pt>
                <c:pt idx="1863">
                  <c:v>32.493</c:v>
                </c:pt>
                <c:pt idx="1864">
                  <c:v>32.495</c:v>
                </c:pt>
                <c:pt idx="1865">
                  <c:v>32.496</c:v>
                </c:pt>
                <c:pt idx="1866">
                  <c:v>32.495</c:v>
                </c:pt>
                <c:pt idx="1867">
                  <c:v>32.491</c:v>
                </c:pt>
                <c:pt idx="1868">
                  <c:v>32.488</c:v>
                </c:pt>
                <c:pt idx="1869">
                  <c:v>32.48</c:v>
                </c:pt>
                <c:pt idx="1870">
                  <c:v>32.477</c:v>
                </c:pt>
                <c:pt idx="1871">
                  <c:v>32.486</c:v>
                </c:pt>
                <c:pt idx="1872">
                  <c:v>32.48</c:v>
                </c:pt>
                <c:pt idx="1873">
                  <c:v>32.475</c:v>
                </c:pt>
                <c:pt idx="1874">
                  <c:v>32.474</c:v>
                </c:pt>
                <c:pt idx="1875">
                  <c:v>32.477</c:v>
                </c:pt>
                <c:pt idx="1876">
                  <c:v>32.46700000000001</c:v>
                </c:pt>
                <c:pt idx="1877">
                  <c:v>32.452</c:v>
                </c:pt>
                <c:pt idx="1878">
                  <c:v>32.429</c:v>
                </c:pt>
                <c:pt idx="1879">
                  <c:v>32.432</c:v>
                </c:pt>
                <c:pt idx="1880">
                  <c:v>32.46400000000001</c:v>
                </c:pt>
                <c:pt idx="1881">
                  <c:v>32.459</c:v>
                </c:pt>
                <c:pt idx="1882">
                  <c:v>32.442</c:v>
                </c:pt>
                <c:pt idx="1883">
                  <c:v>32.39100000000001</c:v>
                </c:pt>
                <c:pt idx="1884">
                  <c:v>32.368</c:v>
                </c:pt>
                <c:pt idx="1885">
                  <c:v>32.416</c:v>
                </c:pt>
                <c:pt idx="1886">
                  <c:v>32.435</c:v>
                </c:pt>
                <c:pt idx="1887">
                  <c:v>32.417</c:v>
                </c:pt>
                <c:pt idx="1888">
                  <c:v>32.42400000000001</c:v>
                </c:pt>
                <c:pt idx="1889">
                  <c:v>32.431</c:v>
                </c:pt>
                <c:pt idx="1890">
                  <c:v>32.431</c:v>
                </c:pt>
                <c:pt idx="1891">
                  <c:v>32.371</c:v>
                </c:pt>
                <c:pt idx="1892">
                  <c:v>32.326</c:v>
                </c:pt>
                <c:pt idx="1893">
                  <c:v>32.322</c:v>
                </c:pt>
                <c:pt idx="1894">
                  <c:v>32.337</c:v>
                </c:pt>
                <c:pt idx="1895">
                  <c:v>32.33600000000001</c:v>
                </c:pt>
                <c:pt idx="1896">
                  <c:v>32.32100000000001</c:v>
                </c:pt>
                <c:pt idx="1897">
                  <c:v>32.343</c:v>
                </c:pt>
                <c:pt idx="1898">
                  <c:v>32.358</c:v>
                </c:pt>
                <c:pt idx="1899">
                  <c:v>32.365</c:v>
                </c:pt>
                <c:pt idx="1900">
                  <c:v>32.37</c:v>
                </c:pt>
                <c:pt idx="1901">
                  <c:v>32.359</c:v>
                </c:pt>
                <c:pt idx="1902">
                  <c:v>32.354</c:v>
                </c:pt>
                <c:pt idx="1903">
                  <c:v>32.35</c:v>
                </c:pt>
                <c:pt idx="1904">
                  <c:v>32.346</c:v>
                </c:pt>
                <c:pt idx="1905">
                  <c:v>32.337</c:v>
                </c:pt>
                <c:pt idx="1906">
                  <c:v>32.335</c:v>
                </c:pt>
                <c:pt idx="1907">
                  <c:v>32.344</c:v>
                </c:pt>
                <c:pt idx="1908">
                  <c:v>32.352</c:v>
                </c:pt>
                <c:pt idx="1909">
                  <c:v>32.359</c:v>
                </c:pt>
                <c:pt idx="1910">
                  <c:v>32.36</c:v>
                </c:pt>
                <c:pt idx="1911">
                  <c:v>32.37</c:v>
                </c:pt>
                <c:pt idx="1912">
                  <c:v>32.372</c:v>
                </c:pt>
                <c:pt idx="1913">
                  <c:v>32.37</c:v>
                </c:pt>
                <c:pt idx="1914">
                  <c:v>32.363</c:v>
                </c:pt>
                <c:pt idx="1915">
                  <c:v>32.357</c:v>
                </c:pt>
                <c:pt idx="1916">
                  <c:v>32.346</c:v>
                </c:pt>
                <c:pt idx="1917">
                  <c:v>32.351</c:v>
                </c:pt>
                <c:pt idx="1918">
                  <c:v>32.323</c:v>
                </c:pt>
                <c:pt idx="1919">
                  <c:v>32.29900000000001</c:v>
                </c:pt>
                <c:pt idx="1920">
                  <c:v>32.317</c:v>
                </c:pt>
                <c:pt idx="1921">
                  <c:v>32.32</c:v>
                </c:pt>
                <c:pt idx="1922">
                  <c:v>32.322</c:v>
                </c:pt>
                <c:pt idx="1923">
                  <c:v>32.323</c:v>
                </c:pt>
                <c:pt idx="1924">
                  <c:v>32.318</c:v>
                </c:pt>
                <c:pt idx="1925">
                  <c:v>32.323</c:v>
                </c:pt>
                <c:pt idx="1926">
                  <c:v>32.32700000000001</c:v>
                </c:pt>
                <c:pt idx="1927">
                  <c:v>32.332</c:v>
                </c:pt>
                <c:pt idx="1928">
                  <c:v>32.338</c:v>
                </c:pt>
                <c:pt idx="1929">
                  <c:v>32.344</c:v>
                </c:pt>
                <c:pt idx="1930">
                  <c:v>32.359</c:v>
                </c:pt>
                <c:pt idx="1931">
                  <c:v>32.372</c:v>
                </c:pt>
                <c:pt idx="1932">
                  <c:v>32.371</c:v>
                </c:pt>
                <c:pt idx="1933">
                  <c:v>32.37</c:v>
                </c:pt>
                <c:pt idx="1934">
                  <c:v>32.378</c:v>
                </c:pt>
                <c:pt idx="1935">
                  <c:v>32.392</c:v>
                </c:pt>
                <c:pt idx="1936">
                  <c:v>32.4</c:v>
                </c:pt>
                <c:pt idx="1937">
                  <c:v>32.40600000000001</c:v>
                </c:pt>
                <c:pt idx="1938">
                  <c:v>32.416</c:v>
                </c:pt>
                <c:pt idx="1939">
                  <c:v>32.402</c:v>
                </c:pt>
                <c:pt idx="1940">
                  <c:v>32.417</c:v>
                </c:pt>
                <c:pt idx="1941">
                  <c:v>32.431</c:v>
                </c:pt>
                <c:pt idx="1942">
                  <c:v>32.442</c:v>
                </c:pt>
                <c:pt idx="1943">
                  <c:v>32.44900000000001</c:v>
                </c:pt>
                <c:pt idx="1944">
                  <c:v>32.444</c:v>
                </c:pt>
                <c:pt idx="1945">
                  <c:v>32.444</c:v>
                </c:pt>
                <c:pt idx="1946">
                  <c:v>32.45</c:v>
                </c:pt>
                <c:pt idx="1947">
                  <c:v>32.451</c:v>
                </c:pt>
                <c:pt idx="1948">
                  <c:v>32.452</c:v>
                </c:pt>
                <c:pt idx="1949">
                  <c:v>32.455</c:v>
                </c:pt>
                <c:pt idx="1950">
                  <c:v>32.454</c:v>
                </c:pt>
                <c:pt idx="1951">
                  <c:v>32.459</c:v>
                </c:pt>
                <c:pt idx="1952">
                  <c:v>32.462</c:v>
                </c:pt>
                <c:pt idx="1953">
                  <c:v>32.459</c:v>
                </c:pt>
                <c:pt idx="1954">
                  <c:v>32.451</c:v>
                </c:pt>
                <c:pt idx="1955">
                  <c:v>32.444</c:v>
                </c:pt>
                <c:pt idx="1956">
                  <c:v>32.442</c:v>
                </c:pt>
                <c:pt idx="1957">
                  <c:v>32.447</c:v>
                </c:pt>
                <c:pt idx="1958">
                  <c:v>32.44600000000001</c:v>
                </c:pt>
                <c:pt idx="1959">
                  <c:v>32.459</c:v>
                </c:pt>
                <c:pt idx="1960">
                  <c:v>32.469</c:v>
                </c:pt>
                <c:pt idx="1961">
                  <c:v>32.459</c:v>
                </c:pt>
                <c:pt idx="1962">
                  <c:v>32.38</c:v>
                </c:pt>
                <c:pt idx="1963">
                  <c:v>32.399</c:v>
                </c:pt>
                <c:pt idx="1964">
                  <c:v>32.393</c:v>
                </c:pt>
                <c:pt idx="1965">
                  <c:v>32.40600000000001</c:v>
                </c:pt>
                <c:pt idx="1966">
                  <c:v>32.416</c:v>
                </c:pt>
                <c:pt idx="1967">
                  <c:v>32.417</c:v>
                </c:pt>
                <c:pt idx="1968">
                  <c:v>32.39700000000001</c:v>
                </c:pt>
                <c:pt idx="1969">
                  <c:v>32.385</c:v>
                </c:pt>
                <c:pt idx="1970">
                  <c:v>32.383</c:v>
                </c:pt>
                <c:pt idx="1971">
                  <c:v>32.383</c:v>
                </c:pt>
                <c:pt idx="1972">
                  <c:v>32.386</c:v>
                </c:pt>
                <c:pt idx="1973">
                  <c:v>32.387</c:v>
                </c:pt>
                <c:pt idx="1974">
                  <c:v>32.389</c:v>
                </c:pt>
                <c:pt idx="1975">
                  <c:v>32.388</c:v>
                </c:pt>
                <c:pt idx="1976">
                  <c:v>32.388</c:v>
                </c:pt>
                <c:pt idx="1977">
                  <c:v>32.39</c:v>
                </c:pt>
                <c:pt idx="1978">
                  <c:v>32.396</c:v>
                </c:pt>
                <c:pt idx="1979">
                  <c:v>32.395</c:v>
                </c:pt>
                <c:pt idx="1980">
                  <c:v>32.395</c:v>
                </c:pt>
                <c:pt idx="1981">
                  <c:v>32.40600000000001</c:v>
                </c:pt>
                <c:pt idx="1982">
                  <c:v>32.412</c:v>
                </c:pt>
                <c:pt idx="1983">
                  <c:v>32.40900000000001</c:v>
                </c:pt>
                <c:pt idx="1984">
                  <c:v>32.40900000000001</c:v>
                </c:pt>
                <c:pt idx="1985">
                  <c:v>32.413</c:v>
                </c:pt>
                <c:pt idx="1986">
                  <c:v>32.426</c:v>
                </c:pt>
                <c:pt idx="1987">
                  <c:v>32.426</c:v>
                </c:pt>
                <c:pt idx="1988">
                  <c:v>32.43</c:v>
                </c:pt>
                <c:pt idx="1989">
                  <c:v>32.429</c:v>
                </c:pt>
                <c:pt idx="1990">
                  <c:v>32.434</c:v>
                </c:pt>
                <c:pt idx="1991">
                  <c:v>32.442</c:v>
                </c:pt>
                <c:pt idx="1992">
                  <c:v>32.444</c:v>
                </c:pt>
                <c:pt idx="1993">
                  <c:v>32.443</c:v>
                </c:pt>
                <c:pt idx="1994">
                  <c:v>32.442</c:v>
                </c:pt>
                <c:pt idx="1995">
                  <c:v>32.445</c:v>
                </c:pt>
                <c:pt idx="1996">
                  <c:v>32.448</c:v>
                </c:pt>
                <c:pt idx="1997">
                  <c:v>32.441</c:v>
                </c:pt>
                <c:pt idx="1998">
                  <c:v>32.439</c:v>
                </c:pt>
                <c:pt idx="1999">
                  <c:v>32.454</c:v>
                </c:pt>
                <c:pt idx="2000">
                  <c:v>32.448</c:v>
                </c:pt>
                <c:pt idx="2001">
                  <c:v>32.44900000000001</c:v>
                </c:pt>
                <c:pt idx="2002">
                  <c:v>32.445</c:v>
                </c:pt>
                <c:pt idx="2003">
                  <c:v>32.44</c:v>
                </c:pt>
                <c:pt idx="2004">
                  <c:v>32.442</c:v>
                </c:pt>
                <c:pt idx="2005">
                  <c:v>32.444</c:v>
                </c:pt>
                <c:pt idx="2006">
                  <c:v>32.447</c:v>
                </c:pt>
                <c:pt idx="2007">
                  <c:v>32.451</c:v>
                </c:pt>
                <c:pt idx="2008">
                  <c:v>32.46100000000001</c:v>
                </c:pt>
                <c:pt idx="2009">
                  <c:v>32.462</c:v>
                </c:pt>
                <c:pt idx="2010">
                  <c:v>32.47</c:v>
                </c:pt>
                <c:pt idx="2011">
                  <c:v>32.475</c:v>
                </c:pt>
                <c:pt idx="2012">
                  <c:v>32.46100000000001</c:v>
                </c:pt>
                <c:pt idx="2013">
                  <c:v>32.459</c:v>
                </c:pt>
                <c:pt idx="2014">
                  <c:v>32.462</c:v>
                </c:pt>
                <c:pt idx="2015">
                  <c:v>32.463</c:v>
                </c:pt>
                <c:pt idx="2016">
                  <c:v>32.462</c:v>
                </c:pt>
                <c:pt idx="2017">
                  <c:v>32.469</c:v>
                </c:pt>
                <c:pt idx="2018">
                  <c:v>32.456</c:v>
                </c:pt>
                <c:pt idx="2019">
                  <c:v>32.471</c:v>
                </c:pt>
                <c:pt idx="2020">
                  <c:v>32.46700000000001</c:v>
                </c:pt>
                <c:pt idx="2021">
                  <c:v>32.458</c:v>
                </c:pt>
                <c:pt idx="2022">
                  <c:v>32.465</c:v>
                </c:pt>
                <c:pt idx="2023">
                  <c:v>32.456</c:v>
                </c:pt>
                <c:pt idx="2024">
                  <c:v>32.451</c:v>
                </c:pt>
                <c:pt idx="2025">
                  <c:v>32.448</c:v>
                </c:pt>
                <c:pt idx="2026">
                  <c:v>32.45</c:v>
                </c:pt>
                <c:pt idx="2027">
                  <c:v>32.453</c:v>
                </c:pt>
                <c:pt idx="2028">
                  <c:v>32.454</c:v>
                </c:pt>
                <c:pt idx="2029">
                  <c:v>32.457</c:v>
                </c:pt>
                <c:pt idx="2030">
                  <c:v>32.455</c:v>
                </c:pt>
                <c:pt idx="2031">
                  <c:v>32.458</c:v>
                </c:pt>
                <c:pt idx="2032">
                  <c:v>32.455</c:v>
                </c:pt>
                <c:pt idx="2033">
                  <c:v>32.448</c:v>
                </c:pt>
                <c:pt idx="2034">
                  <c:v>32.451</c:v>
                </c:pt>
                <c:pt idx="2035">
                  <c:v>32.458</c:v>
                </c:pt>
                <c:pt idx="2036">
                  <c:v>32.45</c:v>
                </c:pt>
                <c:pt idx="2037">
                  <c:v>32.441</c:v>
                </c:pt>
                <c:pt idx="2038">
                  <c:v>32.431</c:v>
                </c:pt>
                <c:pt idx="2039">
                  <c:v>32.43</c:v>
                </c:pt>
                <c:pt idx="2040">
                  <c:v>32.426</c:v>
                </c:pt>
                <c:pt idx="2041">
                  <c:v>32.429</c:v>
                </c:pt>
                <c:pt idx="2042">
                  <c:v>32.437</c:v>
                </c:pt>
                <c:pt idx="2043">
                  <c:v>32.427</c:v>
                </c:pt>
                <c:pt idx="2044">
                  <c:v>32.432</c:v>
                </c:pt>
                <c:pt idx="2045">
                  <c:v>32.44</c:v>
                </c:pt>
                <c:pt idx="2046">
                  <c:v>32.451</c:v>
                </c:pt>
                <c:pt idx="2047">
                  <c:v>32.444</c:v>
                </c:pt>
                <c:pt idx="2048">
                  <c:v>32.442</c:v>
                </c:pt>
                <c:pt idx="2049">
                  <c:v>32.443</c:v>
                </c:pt>
                <c:pt idx="2050">
                  <c:v>32.434</c:v>
                </c:pt>
                <c:pt idx="2051">
                  <c:v>32.432</c:v>
                </c:pt>
                <c:pt idx="2052">
                  <c:v>32.445</c:v>
                </c:pt>
                <c:pt idx="2053">
                  <c:v>32.452</c:v>
                </c:pt>
                <c:pt idx="2054">
                  <c:v>32.45</c:v>
                </c:pt>
                <c:pt idx="2055">
                  <c:v>32.442</c:v>
                </c:pt>
                <c:pt idx="2056">
                  <c:v>32.438</c:v>
                </c:pt>
                <c:pt idx="2057">
                  <c:v>32.423</c:v>
                </c:pt>
                <c:pt idx="2058">
                  <c:v>32.419</c:v>
                </c:pt>
                <c:pt idx="2059">
                  <c:v>32.426</c:v>
                </c:pt>
                <c:pt idx="2060">
                  <c:v>32.42100000000001</c:v>
                </c:pt>
                <c:pt idx="2061">
                  <c:v>32.422</c:v>
                </c:pt>
                <c:pt idx="2062">
                  <c:v>32.417</c:v>
                </c:pt>
                <c:pt idx="2063">
                  <c:v>32.42</c:v>
                </c:pt>
                <c:pt idx="2064">
                  <c:v>32.42100000000001</c:v>
                </c:pt>
                <c:pt idx="2065">
                  <c:v>32.429</c:v>
                </c:pt>
                <c:pt idx="2066">
                  <c:v>32.43</c:v>
                </c:pt>
                <c:pt idx="2067">
                  <c:v>32.425</c:v>
                </c:pt>
                <c:pt idx="2068">
                  <c:v>32.414</c:v>
                </c:pt>
                <c:pt idx="2069">
                  <c:v>32.413</c:v>
                </c:pt>
                <c:pt idx="2070">
                  <c:v>32.416</c:v>
                </c:pt>
                <c:pt idx="2071">
                  <c:v>32.432</c:v>
                </c:pt>
                <c:pt idx="2072">
                  <c:v>32.429</c:v>
                </c:pt>
                <c:pt idx="2073">
                  <c:v>32.427</c:v>
                </c:pt>
                <c:pt idx="2074">
                  <c:v>32.418</c:v>
                </c:pt>
                <c:pt idx="2075">
                  <c:v>32.422</c:v>
                </c:pt>
                <c:pt idx="2076">
                  <c:v>32.425</c:v>
                </c:pt>
                <c:pt idx="2077">
                  <c:v>32.434</c:v>
                </c:pt>
                <c:pt idx="2078">
                  <c:v>32.429</c:v>
                </c:pt>
                <c:pt idx="2079">
                  <c:v>32.44</c:v>
                </c:pt>
                <c:pt idx="2080">
                  <c:v>32.44</c:v>
                </c:pt>
                <c:pt idx="2081">
                  <c:v>32.438</c:v>
                </c:pt>
                <c:pt idx="2082">
                  <c:v>32.429</c:v>
                </c:pt>
                <c:pt idx="2083">
                  <c:v>32.42400000000001</c:v>
                </c:pt>
                <c:pt idx="2084">
                  <c:v>32.426</c:v>
                </c:pt>
                <c:pt idx="2085">
                  <c:v>32.42</c:v>
                </c:pt>
                <c:pt idx="2086">
                  <c:v>32.41</c:v>
                </c:pt>
                <c:pt idx="2087">
                  <c:v>32.4</c:v>
                </c:pt>
                <c:pt idx="2088">
                  <c:v>32.398</c:v>
                </c:pt>
                <c:pt idx="2089">
                  <c:v>32.40300000000001</c:v>
                </c:pt>
                <c:pt idx="2090">
                  <c:v>32.426</c:v>
                </c:pt>
                <c:pt idx="2091">
                  <c:v>32.42400000000001</c:v>
                </c:pt>
                <c:pt idx="2092">
                  <c:v>32.414</c:v>
                </c:pt>
                <c:pt idx="2093">
                  <c:v>32.426</c:v>
                </c:pt>
                <c:pt idx="2094">
                  <c:v>32.437</c:v>
                </c:pt>
                <c:pt idx="2095">
                  <c:v>32.44</c:v>
                </c:pt>
                <c:pt idx="2096">
                  <c:v>32.444</c:v>
                </c:pt>
                <c:pt idx="2097">
                  <c:v>32.443</c:v>
                </c:pt>
                <c:pt idx="2098">
                  <c:v>32.441</c:v>
                </c:pt>
                <c:pt idx="2099">
                  <c:v>32.438</c:v>
                </c:pt>
                <c:pt idx="2100">
                  <c:v>32.42400000000001</c:v>
                </c:pt>
                <c:pt idx="2101">
                  <c:v>32.425</c:v>
                </c:pt>
                <c:pt idx="2102">
                  <c:v>32.425</c:v>
                </c:pt>
                <c:pt idx="2103">
                  <c:v>32.429</c:v>
                </c:pt>
                <c:pt idx="2104">
                  <c:v>32.434</c:v>
                </c:pt>
                <c:pt idx="2105">
                  <c:v>32.42100000000001</c:v>
                </c:pt>
                <c:pt idx="2106">
                  <c:v>32.429</c:v>
                </c:pt>
                <c:pt idx="2107">
                  <c:v>32.426</c:v>
                </c:pt>
                <c:pt idx="2108">
                  <c:v>32.423</c:v>
                </c:pt>
                <c:pt idx="2109">
                  <c:v>32.432</c:v>
                </c:pt>
                <c:pt idx="2110">
                  <c:v>32.435</c:v>
                </c:pt>
                <c:pt idx="2111">
                  <c:v>32.436</c:v>
                </c:pt>
                <c:pt idx="2112">
                  <c:v>32.425</c:v>
                </c:pt>
                <c:pt idx="2113">
                  <c:v>32.427</c:v>
                </c:pt>
                <c:pt idx="2114">
                  <c:v>32.44900000000001</c:v>
                </c:pt>
                <c:pt idx="2115">
                  <c:v>32.437</c:v>
                </c:pt>
                <c:pt idx="2116">
                  <c:v>32.436</c:v>
                </c:pt>
                <c:pt idx="2117">
                  <c:v>32.435</c:v>
                </c:pt>
                <c:pt idx="2118">
                  <c:v>32.439</c:v>
                </c:pt>
                <c:pt idx="2119">
                  <c:v>32.428</c:v>
                </c:pt>
                <c:pt idx="2120">
                  <c:v>32.423</c:v>
                </c:pt>
                <c:pt idx="2121">
                  <c:v>32.431</c:v>
                </c:pt>
                <c:pt idx="2122">
                  <c:v>32.422</c:v>
                </c:pt>
                <c:pt idx="2123">
                  <c:v>32.43</c:v>
                </c:pt>
                <c:pt idx="2124">
                  <c:v>32.42400000000001</c:v>
                </c:pt>
                <c:pt idx="2125">
                  <c:v>32.42</c:v>
                </c:pt>
                <c:pt idx="2126">
                  <c:v>32.415</c:v>
                </c:pt>
                <c:pt idx="2127">
                  <c:v>32.411</c:v>
                </c:pt>
                <c:pt idx="2128">
                  <c:v>32.412</c:v>
                </c:pt>
                <c:pt idx="2129">
                  <c:v>32.408</c:v>
                </c:pt>
                <c:pt idx="2130">
                  <c:v>32.381</c:v>
                </c:pt>
                <c:pt idx="2131">
                  <c:v>32.39</c:v>
                </c:pt>
                <c:pt idx="2132">
                  <c:v>32.396</c:v>
                </c:pt>
                <c:pt idx="2133">
                  <c:v>32.401</c:v>
                </c:pt>
                <c:pt idx="2134">
                  <c:v>32.40900000000001</c:v>
                </c:pt>
                <c:pt idx="2135">
                  <c:v>32.41</c:v>
                </c:pt>
                <c:pt idx="2136">
                  <c:v>32.417</c:v>
                </c:pt>
                <c:pt idx="2137">
                  <c:v>32.423</c:v>
                </c:pt>
                <c:pt idx="2138">
                  <c:v>32.41</c:v>
                </c:pt>
                <c:pt idx="2139">
                  <c:v>32.444</c:v>
                </c:pt>
                <c:pt idx="2140">
                  <c:v>32.425</c:v>
                </c:pt>
                <c:pt idx="2141">
                  <c:v>32.426</c:v>
                </c:pt>
                <c:pt idx="2142">
                  <c:v>32.427</c:v>
                </c:pt>
                <c:pt idx="2143">
                  <c:v>32.425</c:v>
                </c:pt>
                <c:pt idx="2144">
                  <c:v>32.427</c:v>
                </c:pt>
                <c:pt idx="2145">
                  <c:v>32.408</c:v>
                </c:pt>
                <c:pt idx="2146">
                  <c:v>32.393</c:v>
                </c:pt>
                <c:pt idx="2147">
                  <c:v>32.415</c:v>
                </c:pt>
                <c:pt idx="2148">
                  <c:v>32.44900000000001</c:v>
                </c:pt>
                <c:pt idx="2149">
                  <c:v>32.40300000000001</c:v>
                </c:pt>
                <c:pt idx="2150">
                  <c:v>32.423</c:v>
                </c:pt>
                <c:pt idx="2151">
                  <c:v>32.441</c:v>
                </c:pt>
                <c:pt idx="2152">
                  <c:v>32.44900000000001</c:v>
                </c:pt>
                <c:pt idx="2177">
                  <c:v>32.374</c:v>
                </c:pt>
                <c:pt idx="2178">
                  <c:v>32.392</c:v>
                </c:pt>
                <c:pt idx="2179">
                  <c:v>32.392</c:v>
                </c:pt>
                <c:pt idx="2180">
                  <c:v>32.389</c:v>
                </c:pt>
                <c:pt idx="2181">
                  <c:v>32.39100000000001</c:v>
                </c:pt>
                <c:pt idx="2182">
                  <c:v>32.378</c:v>
                </c:pt>
                <c:pt idx="2183">
                  <c:v>32.377</c:v>
                </c:pt>
                <c:pt idx="2184">
                  <c:v>32.398</c:v>
                </c:pt>
                <c:pt idx="2185">
                  <c:v>32.402</c:v>
                </c:pt>
                <c:pt idx="2186">
                  <c:v>32.401</c:v>
                </c:pt>
                <c:pt idx="2187">
                  <c:v>32.392</c:v>
                </c:pt>
                <c:pt idx="2188">
                  <c:v>32.381</c:v>
                </c:pt>
                <c:pt idx="2189">
                  <c:v>32.368</c:v>
                </c:pt>
                <c:pt idx="2190">
                  <c:v>32.353</c:v>
                </c:pt>
                <c:pt idx="2191">
                  <c:v>32.358</c:v>
                </c:pt>
                <c:pt idx="2192">
                  <c:v>32.371</c:v>
                </c:pt>
                <c:pt idx="2193">
                  <c:v>32.359</c:v>
                </c:pt>
                <c:pt idx="2194">
                  <c:v>32.345</c:v>
                </c:pt>
                <c:pt idx="2195">
                  <c:v>32.351</c:v>
                </c:pt>
                <c:pt idx="2196">
                  <c:v>32.372</c:v>
                </c:pt>
                <c:pt idx="2197">
                  <c:v>32.382</c:v>
                </c:pt>
                <c:pt idx="2198">
                  <c:v>32.392</c:v>
                </c:pt>
                <c:pt idx="2199">
                  <c:v>32.379</c:v>
                </c:pt>
                <c:pt idx="2200">
                  <c:v>32.367</c:v>
                </c:pt>
                <c:pt idx="2201">
                  <c:v>32.363</c:v>
                </c:pt>
                <c:pt idx="2202">
                  <c:v>32.37</c:v>
                </c:pt>
                <c:pt idx="2203">
                  <c:v>32.379</c:v>
                </c:pt>
                <c:pt idx="2204">
                  <c:v>32.371</c:v>
                </c:pt>
                <c:pt idx="2205">
                  <c:v>32.371</c:v>
                </c:pt>
                <c:pt idx="2206">
                  <c:v>32.366</c:v>
                </c:pt>
                <c:pt idx="2207">
                  <c:v>32.364</c:v>
                </c:pt>
                <c:pt idx="2208">
                  <c:v>32.369</c:v>
                </c:pt>
                <c:pt idx="2209">
                  <c:v>32.362</c:v>
                </c:pt>
                <c:pt idx="2210">
                  <c:v>32.343</c:v>
                </c:pt>
                <c:pt idx="2211">
                  <c:v>32.34</c:v>
                </c:pt>
                <c:pt idx="2212">
                  <c:v>32.342</c:v>
                </c:pt>
                <c:pt idx="2213">
                  <c:v>32.345</c:v>
                </c:pt>
                <c:pt idx="2214">
                  <c:v>32.347</c:v>
                </c:pt>
                <c:pt idx="2215">
                  <c:v>32.351</c:v>
                </c:pt>
                <c:pt idx="2216">
                  <c:v>32.348</c:v>
                </c:pt>
                <c:pt idx="2217">
                  <c:v>32.359</c:v>
                </c:pt>
                <c:pt idx="2218">
                  <c:v>32.375</c:v>
                </c:pt>
                <c:pt idx="2219">
                  <c:v>32.38</c:v>
                </c:pt>
                <c:pt idx="2220">
                  <c:v>32.371</c:v>
                </c:pt>
                <c:pt idx="2221">
                  <c:v>32.354</c:v>
                </c:pt>
                <c:pt idx="2222">
                  <c:v>32.348</c:v>
                </c:pt>
                <c:pt idx="2223">
                  <c:v>32.355</c:v>
                </c:pt>
                <c:pt idx="2224">
                  <c:v>32.355</c:v>
                </c:pt>
                <c:pt idx="2225">
                  <c:v>32.334</c:v>
                </c:pt>
                <c:pt idx="2226">
                  <c:v>32.342</c:v>
                </c:pt>
                <c:pt idx="2227">
                  <c:v>32.33900000000001</c:v>
                </c:pt>
                <c:pt idx="2228">
                  <c:v>32.34</c:v>
                </c:pt>
                <c:pt idx="2229">
                  <c:v>32.33600000000001</c:v>
                </c:pt>
                <c:pt idx="2230">
                  <c:v>32.335</c:v>
                </c:pt>
                <c:pt idx="2231">
                  <c:v>32.32700000000001</c:v>
                </c:pt>
                <c:pt idx="2232">
                  <c:v>32.323</c:v>
                </c:pt>
                <c:pt idx="2233">
                  <c:v>32.323</c:v>
                </c:pt>
                <c:pt idx="2234">
                  <c:v>32.32400000000001</c:v>
                </c:pt>
                <c:pt idx="2235">
                  <c:v>32.325</c:v>
                </c:pt>
                <c:pt idx="2236">
                  <c:v>32.326</c:v>
                </c:pt>
                <c:pt idx="2237">
                  <c:v>32.328</c:v>
                </c:pt>
                <c:pt idx="2238">
                  <c:v>32.328</c:v>
                </c:pt>
                <c:pt idx="2239">
                  <c:v>32.329</c:v>
                </c:pt>
                <c:pt idx="2240">
                  <c:v>32.33</c:v>
                </c:pt>
                <c:pt idx="2241">
                  <c:v>32.331</c:v>
                </c:pt>
                <c:pt idx="2242">
                  <c:v>32.33</c:v>
                </c:pt>
                <c:pt idx="2243">
                  <c:v>32.341</c:v>
                </c:pt>
                <c:pt idx="2244">
                  <c:v>32.351</c:v>
                </c:pt>
                <c:pt idx="2245">
                  <c:v>32.32100000000001</c:v>
                </c:pt>
                <c:pt idx="2246">
                  <c:v>32.317</c:v>
                </c:pt>
                <c:pt idx="2247">
                  <c:v>32.29400000000001</c:v>
                </c:pt>
                <c:pt idx="2248">
                  <c:v>32.29600000000001</c:v>
                </c:pt>
                <c:pt idx="2249">
                  <c:v>32.298</c:v>
                </c:pt>
                <c:pt idx="2250">
                  <c:v>32.311</c:v>
                </c:pt>
                <c:pt idx="2251">
                  <c:v>32.306</c:v>
                </c:pt>
                <c:pt idx="2252">
                  <c:v>32.29900000000001</c:v>
                </c:pt>
                <c:pt idx="2253">
                  <c:v>32.318</c:v>
                </c:pt>
                <c:pt idx="2254">
                  <c:v>32.311</c:v>
                </c:pt>
                <c:pt idx="2255">
                  <c:v>32.308</c:v>
                </c:pt>
                <c:pt idx="2256">
                  <c:v>32.315</c:v>
                </c:pt>
                <c:pt idx="2257">
                  <c:v>32.308</c:v>
                </c:pt>
                <c:pt idx="2258">
                  <c:v>32.301</c:v>
                </c:pt>
                <c:pt idx="2259">
                  <c:v>32.28700000000001</c:v>
                </c:pt>
                <c:pt idx="2260">
                  <c:v>32.286</c:v>
                </c:pt>
                <c:pt idx="2261">
                  <c:v>32.32400000000001</c:v>
                </c:pt>
                <c:pt idx="2262">
                  <c:v>32.322</c:v>
                </c:pt>
                <c:pt idx="2263">
                  <c:v>32.283</c:v>
                </c:pt>
                <c:pt idx="2264">
                  <c:v>32.295</c:v>
                </c:pt>
                <c:pt idx="2265">
                  <c:v>32.29600000000001</c:v>
                </c:pt>
                <c:pt idx="2266">
                  <c:v>32.311</c:v>
                </c:pt>
                <c:pt idx="2267">
                  <c:v>32.313</c:v>
                </c:pt>
                <c:pt idx="2268">
                  <c:v>32.32</c:v>
                </c:pt>
                <c:pt idx="2269">
                  <c:v>32.319</c:v>
                </c:pt>
                <c:pt idx="2270">
                  <c:v>32.32100000000001</c:v>
                </c:pt>
                <c:pt idx="2271">
                  <c:v>32.313</c:v>
                </c:pt>
                <c:pt idx="2272">
                  <c:v>32.319</c:v>
                </c:pt>
                <c:pt idx="2273">
                  <c:v>32.328</c:v>
                </c:pt>
                <c:pt idx="2274">
                  <c:v>32.348</c:v>
                </c:pt>
                <c:pt idx="2275">
                  <c:v>32.353</c:v>
                </c:pt>
                <c:pt idx="2276">
                  <c:v>32.33900000000001</c:v>
                </c:pt>
                <c:pt idx="2277">
                  <c:v>32.32700000000001</c:v>
                </c:pt>
                <c:pt idx="2278">
                  <c:v>32.325</c:v>
                </c:pt>
                <c:pt idx="2279">
                  <c:v>32.34</c:v>
                </c:pt>
                <c:pt idx="2280">
                  <c:v>32.361</c:v>
                </c:pt>
                <c:pt idx="2281">
                  <c:v>32.373</c:v>
                </c:pt>
                <c:pt idx="2282">
                  <c:v>32.33300000000001</c:v>
                </c:pt>
                <c:pt idx="2283">
                  <c:v>32.32100000000001</c:v>
                </c:pt>
                <c:pt idx="2284">
                  <c:v>32.311</c:v>
                </c:pt>
                <c:pt idx="2285">
                  <c:v>32.301</c:v>
                </c:pt>
                <c:pt idx="2286">
                  <c:v>32.314</c:v>
                </c:pt>
                <c:pt idx="2287">
                  <c:v>32.328</c:v>
                </c:pt>
                <c:pt idx="2288">
                  <c:v>32.33900000000001</c:v>
                </c:pt>
                <c:pt idx="2289">
                  <c:v>32.348</c:v>
                </c:pt>
                <c:pt idx="2290">
                  <c:v>32.354</c:v>
                </c:pt>
                <c:pt idx="2291">
                  <c:v>32.349</c:v>
                </c:pt>
                <c:pt idx="2292">
                  <c:v>32.349</c:v>
                </c:pt>
                <c:pt idx="2293">
                  <c:v>32.351</c:v>
                </c:pt>
                <c:pt idx="2294">
                  <c:v>32.342</c:v>
                </c:pt>
                <c:pt idx="2295">
                  <c:v>32.304</c:v>
                </c:pt>
                <c:pt idx="2296">
                  <c:v>32.242</c:v>
                </c:pt>
                <c:pt idx="2297">
                  <c:v>32.317</c:v>
                </c:pt>
                <c:pt idx="2298">
                  <c:v>32.331</c:v>
                </c:pt>
                <c:pt idx="2299">
                  <c:v>32.326</c:v>
                </c:pt>
                <c:pt idx="2300">
                  <c:v>32.32700000000001</c:v>
                </c:pt>
                <c:pt idx="2301">
                  <c:v>32.332</c:v>
                </c:pt>
                <c:pt idx="2302">
                  <c:v>32.33300000000001</c:v>
                </c:pt>
                <c:pt idx="2303">
                  <c:v>32.329</c:v>
                </c:pt>
                <c:pt idx="2304">
                  <c:v>32.331</c:v>
                </c:pt>
                <c:pt idx="2305">
                  <c:v>32.342</c:v>
                </c:pt>
                <c:pt idx="2306">
                  <c:v>32.362</c:v>
                </c:pt>
                <c:pt idx="2307">
                  <c:v>32.369</c:v>
                </c:pt>
                <c:pt idx="2308">
                  <c:v>32.354</c:v>
                </c:pt>
                <c:pt idx="2309">
                  <c:v>32.357</c:v>
                </c:pt>
                <c:pt idx="2310">
                  <c:v>32.358</c:v>
                </c:pt>
                <c:pt idx="2311">
                  <c:v>32.365</c:v>
                </c:pt>
                <c:pt idx="2312">
                  <c:v>32.373</c:v>
                </c:pt>
                <c:pt idx="2313">
                  <c:v>32.344</c:v>
                </c:pt>
                <c:pt idx="2314">
                  <c:v>32.35</c:v>
                </c:pt>
                <c:pt idx="2315">
                  <c:v>32.348</c:v>
                </c:pt>
                <c:pt idx="2316">
                  <c:v>32.366</c:v>
                </c:pt>
                <c:pt idx="2317">
                  <c:v>32.357</c:v>
                </c:pt>
                <c:pt idx="2318">
                  <c:v>32.361</c:v>
                </c:pt>
                <c:pt idx="2319">
                  <c:v>32.362</c:v>
                </c:pt>
                <c:pt idx="2320">
                  <c:v>32.366</c:v>
                </c:pt>
                <c:pt idx="2321">
                  <c:v>32.376</c:v>
                </c:pt>
                <c:pt idx="2322">
                  <c:v>32.378</c:v>
                </c:pt>
                <c:pt idx="2323">
                  <c:v>32.376</c:v>
                </c:pt>
                <c:pt idx="2324">
                  <c:v>32.361</c:v>
                </c:pt>
                <c:pt idx="2325">
                  <c:v>32.357</c:v>
                </c:pt>
                <c:pt idx="2326">
                  <c:v>32.355</c:v>
                </c:pt>
                <c:pt idx="2327">
                  <c:v>32.351</c:v>
                </c:pt>
                <c:pt idx="2328">
                  <c:v>32.348</c:v>
                </c:pt>
                <c:pt idx="2329">
                  <c:v>32.349</c:v>
                </c:pt>
                <c:pt idx="2330">
                  <c:v>32.353</c:v>
                </c:pt>
                <c:pt idx="2331">
                  <c:v>32.357</c:v>
                </c:pt>
                <c:pt idx="2332">
                  <c:v>32.358</c:v>
                </c:pt>
                <c:pt idx="2333">
                  <c:v>32.382</c:v>
                </c:pt>
                <c:pt idx="2334">
                  <c:v>32.383</c:v>
                </c:pt>
                <c:pt idx="2335">
                  <c:v>32.395</c:v>
                </c:pt>
                <c:pt idx="2336">
                  <c:v>32.4</c:v>
                </c:pt>
                <c:pt idx="2337">
                  <c:v>32.404</c:v>
                </c:pt>
                <c:pt idx="2338">
                  <c:v>32.413</c:v>
                </c:pt>
                <c:pt idx="2339">
                  <c:v>32.41</c:v>
                </c:pt>
                <c:pt idx="2340">
                  <c:v>32.405</c:v>
                </c:pt>
                <c:pt idx="2341">
                  <c:v>32.402</c:v>
                </c:pt>
                <c:pt idx="2342">
                  <c:v>32.404</c:v>
                </c:pt>
                <c:pt idx="2343">
                  <c:v>32.40900000000001</c:v>
                </c:pt>
                <c:pt idx="2344">
                  <c:v>32.408</c:v>
                </c:pt>
                <c:pt idx="2345">
                  <c:v>32.405</c:v>
                </c:pt>
                <c:pt idx="2346">
                  <c:v>32.39700000000001</c:v>
                </c:pt>
                <c:pt idx="2347">
                  <c:v>32.388</c:v>
                </c:pt>
                <c:pt idx="2348">
                  <c:v>32.388</c:v>
                </c:pt>
                <c:pt idx="2349">
                  <c:v>32.388</c:v>
                </c:pt>
                <c:pt idx="2350">
                  <c:v>32.39</c:v>
                </c:pt>
                <c:pt idx="2351">
                  <c:v>32.39100000000001</c:v>
                </c:pt>
                <c:pt idx="2352">
                  <c:v>32.369</c:v>
                </c:pt>
                <c:pt idx="2353">
                  <c:v>32.416</c:v>
                </c:pt>
                <c:pt idx="2354">
                  <c:v>32.439</c:v>
                </c:pt>
                <c:pt idx="2355">
                  <c:v>32.428</c:v>
                </c:pt>
                <c:pt idx="2356">
                  <c:v>32.426</c:v>
                </c:pt>
                <c:pt idx="2357">
                  <c:v>32.427</c:v>
                </c:pt>
                <c:pt idx="2358">
                  <c:v>32.426</c:v>
                </c:pt>
                <c:pt idx="2359">
                  <c:v>32.44</c:v>
                </c:pt>
                <c:pt idx="2360">
                  <c:v>32.438</c:v>
                </c:pt>
                <c:pt idx="2361">
                  <c:v>32.455</c:v>
                </c:pt>
                <c:pt idx="2362">
                  <c:v>32.453</c:v>
                </c:pt>
                <c:pt idx="2363">
                  <c:v>32.458</c:v>
                </c:pt>
                <c:pt idx="2364">
                  <c:v>32.462</c:v>
                </c:pt>
                <c:pt idx="2365">
                  <c:v>32.466</c:v>
                </c:pt>
                <c:pt idx="2366">
                  <c:v>32.456</c:v>
                </c:pt>
                <c:pt idx="2367">
                  <c:v>32.463</c:v>
                </c:pt>
                <c:pt idx="2368">
                  <c:v>32.492</c:v>
                </c:pt>
                <c:pt idx="2369">
                  <c:v>32.494</c:v>
                </c:pt>
                <c:pt idx="2370">
                  <c:v>32.495</c:v>
                </c:pt>
                <c:pt idx="2371">
                  <c:v>32.499</c:v>
                </c:pt>
                <c:pt idx="2372">
                  <c:v>32.493</c:v>
                </c:pt>
                <c:pt idx="2373">
                  <c:v>32.463</c:v>
                </c:pt>
                <c:pt idx="2374">
                  <c:v>32.443</c:v>
                </c:pt>
                <c:pt idx="2375">
                  <c:v>32.484</c:v>
                </c:pt>
                <c:pt idx="2376">
                  <c:v>32.496</c:v>
                </c:pt>
                <c:pt idx="2377">
                  <c:v>32.497</c:v>
                </c:pt>
                <c:pt idx="2378">
                  <c:v>32.487</c:v>
                </c:pt>
                <c:pt idx="2379">
                  <c:v>32.493</c:v>
                </c:pt>
                <c:pt idx="2380">
                  <c:v>32.47300000000001</c:v>
                </c:pt>
                <c:pt idx="2381">
                  <c:v>32.47</c:v>
                </c:pt>
                <c:pt idx="2382">
                  <c:v>32.482</c:v>
                </c:pt>
                <c:pt idx="2383">
                  <c:v>32.471</c:v>
                </c:pt>
                <c:pt idx="2384">
                  <c:v>32.445</c:v>
                </c:pt>
                <c:pt idx="2385">
                  <c:v>32.429</c:v>
                </c:pt>
                <c:pt idx="2386">
                  <c:v>32.413</c:v>
                </c:pt>
                <c:pt idx="2387">
                  <c:v>32.413</c:v>
                </c:pt>
                <c:pt idx="2388">
                  <c:v>32.434</c:v>
                </c:pt>
                <c:pt idx="2389">
                  <c:v>32.408</c:v>
                </c:pt>
                <c:pt idx="2390">
                  <c:v>32.422</c:v>
                </c:pt>
                <c:pt idx="2391">
                  <c:v>32.433</c:v>
                </c:pt>
                <c:pt idx="2392">
                  <c:v>32.435</c:v>
                </c:pt>
                <c:pt idx="2393">
                  <c:v>32.442</c:v>
                </c:pt>
                <c:pt idx="2394">
                  <c:v>32.445</c:v>
                </c:pt>
                <c:pt idx="2395">
                  <c:v>32.478</c:v>
                </c:pt>
                <c:pt idx="2396">
                  <c:v>32.493</c:v>
                </c:pt>
                <c:pt idx="2397">
                  <c:v>32.483</c:v>
                </c:pt>
                <c:pt idx="2398">
                  <c:v>32.488</c:v>
                </c:pt>
                <c:pt idx="2399">
                  <c:v>32.493</c:v>
                </c:pt>
                <c:pt idx="2400">
                  <c:v>32.494</c:v>
                </c:pt>
                <c:pt idx="2401">
                  <c:v>32.482</c:v>
                </c:pt>
                <c:pt idx="2402">
                  <c:v>32.483</c:v>
                </c:pt>
                <c:pt idx="2403">
                  <c:v>32.482</c:v>
                </c:pt>
                <c:pt idx="2404">
                  <c:v>32.486</c:v>
                </c:pt>
                <c:pt idx="2405">
                  <c:v>32.486</c:v>
                </c:pt>
                <c:pt idx="2406">
                  <c:v>32.478</c:v>
                </c:pt>
                <c:pt idx="2407">
                  <c:v>32.477</c:v>
                </c:pt>
                <c:pt idx="2408">
                  <c:v>32.459</c:v>
                </c:pt>
                <c:pt idx="2409">
                  <c:v>32.46400000000001</c:v>
                </c:pt>
                <c:pt idx="2410">
                  <c:v>32.477</c:v>
                </c:pt>
                <c:pt idx="2411">
                  <c:v>32.482</c:v>
                </c:pt>
                <c:pt idx="2412">
                  <c:v>32.47900000000001</c:v>
                </c:pt>
                <c:pt idx="2413">
                  <c:v>32.489</c:v>
                </c:pt>
                <c:pt idx="2414">
                  <c:v>32.482</c:v>
                </c:pt>
                <c:pt idx="2415">
                  <c:v>32.481</c:v>
                </c:pt>
                <c:pt idx="2416">
                  <c:v>32.481</c:v>
                </c:pt>
                <c:pt idx="2417">
                  <c:v>32.482</c:v>
                </c:pt>
                <c:pt idx="2418">
                  <c:v>32.48</c:v>
                </c:pt>
                <c:pt idx="2419">
                  <c:v>32.474</c:v>
                </c:pt>
                <c:pt idx="2420">
                  <c:v>32.47600000000001</c:v>
                </c:pt>
                <c:pt idx="2421">
                  <c:v>32.478</c:v>
                </c:pt>
                <c:pt idx="2422">
                  <c:v>32.45</c:v>
                </c:pt>
                <c:pt idx="2423">
                  <c:v>32.463</c:v>
                </c:pt>
                <c:pt idx="2424">
                  <c:v>32.465</c:v>
                </c:pt>
                <c:pt idx="2425">
                  <c:v>32.46700000000001</c:v>
                </c:pt>
                <c:pt idx="2426">
                  <c:v>32.47</c:v>
                </c:pt>
                <c:pt idx="2427">
                  <c:v>32.47300000000001</c:v>
                </c:pt>
                <c:pt idx="2428">
                  <c:v>32.484</c:v>
                </c:pt>
                <c:pt idx="2429">
                  <c:v>32.509</c:v>
                </c:pt>
                <c:pt idx="2430">
                  <c:v>32.50700000000001</c:v>
                </c:pt>
                <c:pt idx="2431">
                  <c:v>32.505</c:v>
                </c:pt>
                <c:pt idx="2432">
                  <c:v>32.51</c:v>
                </c:pt>
                <c:pt idx="2433">
                  <c:v>32.509</c:v>
                </c:pt>
                <c:pt idx="2434">
                  <c:v>32.506</c:v>
                </c:pt>
                <c:pt idx="2435">
                  <c:v>32.508</c:v>
                </c:pt>
                <c:pt idx="2436">
                  <c:v>32.50700000000001</c:v>
                </c:pt>
                <c:pt idx="2437">
                  <c:v>32.51300000000001</c:v>
                </c:pt>
                <c:pt idx="2438">
                  <c:v>32.515</c:v>
                </c:pt>
                <c:pt idx="2439">
                  <c:v>32.525</c:v>
                </c:pt>
                <c:pt idx="2440">
                  <c:v>32.523</c:v>
                </c:pt>
                <c:pt idx="2441">
                  <c:v>32.51600000000001</c:v>
                </c:pt>
                <c:pt idx="2442">
                  <c:v>32.51900000000001</c:v>
                </c:pt>
                <c:pt idx="2443">
                  <c:v>32.524</c:v>
                </c:pt>
                <c:pt idx="2444">
                  <c:v>32.518</c:v>
                </c:pt>
                <c:pt idx="2445">
                  <c:v>32.51</c:v>
                </c:pt>
                <c:pt idx="2446">
                  <c:v>32.506</c:v>
                </c:pt>
                <c:pt idx="2447">
                  <c:v>32.51</c:v>
                </c:pt>
                <c:pt idx="2448">
                  <c:v>32.50700000000001</c:v>
                </c:pt>
                <c:pt idx="2449">
                  <c:v>32.496</c:v>
                </c:pt>
                <c:pt idx="2450">
                  <c:v>32.491</c:v>
                </c:pt>
                <c:pt idx="2451">
                  <c:v>32.44</c:v>
                </c:pt>
                <c:pt idx="2452">
                  <c:v>32.413</c:v>
                </c:pt>
                <c:pt idx="2453">
                  <c:v>32.459</c:v>
                </c:pt>
                <c:pt idx="2454">
                  <c:v>32.478</c:v>
                </c:pt>
                <c:pt idx="2455">
                  <c:v>32.47900000000001</c:v>
                </c:pt>
                <c:pt idx="2456">
                  <c:v>32.48</c:v>
                </c:pt>
                <c:pt idx="2457">
                  <c:v>32.484</c:v>
                </c:pt>
                <c:pt idx="2458">
                  <c:v>32.478</c:v>
                </c:pt>
                <c:pt idx="2459">
                  <c:v>32.47300000000001</c:v>
                </c:pt>
                <c:pt idx="2460">
                  <c:v>32.471</c:v>
                </c:pt>
                <c:pt idx="2461">
                  <c:v>32.481</c:v>
                </c:pt>
                <c:pt idx="2462">
                  <c:v>32.47900000000001</c:v>
                </c:pt>
                <c:pt idx="2463">
                  <c:v>32.478</c:v>
                </c:pt>
                <c:pt idx="2464">
                  <c:v>32.481</c:v>
                </c:pt>
                <c:pt idx="2465">
                  <c:v>32.472</c:v>
                </c:pt>
                <c:pt idx="2466">
                  <c:v>32.47</c:v>
                </c:pt>
                <c:pt idx="2467">
                  <c:v>32.47</c:v>
                </c:pt>
                <c:pt idx="2468">
                  <c:v>32.46400000000001</c:v>
                </c:pt>
                <c:pt idx="2469">
                  <c:v>32.463</c:v>
                </c:pt>
                <c:pt idx="2470">
                  <c:v>32.471</c:v>
                </c:pt>
                <c:pt idx="2471">
                  <c:v>32.486</c:v>
                </c:pt>
                <c:pt idx="2472">
                  <c:v>32.494</c:v>
                </c:pt>
                <c:pt idx="2473">
                  <c:v>32.501</c:v>
                </c:pt>
                <c:pt idx="2474">
                  <c:v>32.496</c:v>
                </c:pt>
                <c:pt idx="2475">
                  <c:v>32.494</c:v>
                </c:pt>
                <c:pt idx="2476">
                  <c:v>32.497</c:v>
                </c:pt>
                <c:pt idx="2477">
                  <c:v>32.503</c:v>
                </c:pt>
                <c:pt idx="2478">
                  <c:v>32.503</c:v>
                </c:pt>
                <c:pt idx="2479">
                  <c:v>32.504</c:v>
                </c:pt>
                <c:pt idx="2480">
                  <c:v>32.509</c:v>
                </c:pt>
                <c:pt idx="2481">
                  <c:v>32.512</c:v>
                </c:pt>
                <c:pt idx="2482">
                  <c:v>32.517</c:v>
                </c:pt>
                <c:pt idx="2483">
                  <c:v>32.51600000000001</c:v>
                </c:pt>
                <c:pt idx="2484">
                  <c:v>32.51900000000001</c:v>
                </c:pt>
                <c:pt idx="2485">
                  <c:v>32.521</c:v>
                </c:pt>
                <c:pt idx="2486">
                  <c:v>32.528</c:v>
                </c:pt>
                <c:pt idx="2487">
                  <c:v>32.53100000000001</c:v>
                </c:pt>
                <c:pt idx="2488">
                  <c:v>32.521</c:v>
                </c:pt>
                <c:pt idx="2489">
                  <c:v>32.51300000000001</c:v>
                </c:pt>
                <c:pt idx="2490">
                  <c:v>32.51900000000001</c:v>
                </c:pt>
                <c:pt idx="2491">
                  <c:v>32.53400000000001</c:v>
                </c:pt>
                <c:pt idx="2492">
                  <c:v>32.527</c:v>
                </c:pt>
                <c:pt idx="2493">
                  <c:v>32.523</c:v>
                </c:pt>
                <c:pt idx="2494">
                  <c:v>32.525</c:v>
                </c:pt>
                <c:pt idx="2495">
                  <c:v>32.523</c:v>
                </c:pt>
                <c:pt idx="2496">
                  <c:v>32.525</c:v>
                </c:pt>
                <c:pt idx="2497">
                  <c:v>32.525</c:v>
                </c:pt>
                <c:pt idx="2498">
                  <c:v>32.532</c:v>
                </c:pt>
                <c:pt idx="2499">
                  <c:v>32.544</c:v>
                </c:pt>
                <c:pt idx="2500">
                  <c:v>32.55</c:v>
                </c:pt>
                <c:pt idx="2501">
                  <c:v>32.552</c:v>
                </c:pt>
                <c:pt idx="2502">
                  <c:v>32.552</c:v>
                </c:pt>
                <c:pt idx="2503">
                  <c:v>32.552</c:v>
                </c:pt>
                <c:pt idx="2504">
                  <c:v>32.555</c:v>
                </c:pt>
                <c:pt idx="2505">
                  <c:v>32.556</c:v>
                </c:pt>
                <c:pt idx="2506">
                  <c:v>32.56</c:v>
                </c:pt>
                <c:pt idx="2507">
                  <c:v>32.561</c:v>
                </c:pt>
                <c:pt idx="2508">
                  <c:v>32.56</c:v>
                </c:pt>
                <c:pt idx="2509">
                  <c:v>32.554</c:v>
                </c:pt>
                <c:pt idx="2510">
                  <c:v>32.547</c:v>
                </c:pt>
                <c:pt idx="2511">
                  <c:v>32.553</c:v>
                </c:pt>
                <c:pt idx="2512">
                  <c:v>32.556</c:v>
                </c:pt>
                <c:pt idx="2513">
                  <c:v>32.555</c:v>
                </c:pt>
                <c:pt idx="2514">
                  <c:v>32.558</c:v>
                </c:pt>
                <c:pt idx="2515">
                  <c:v>32.561</c:v>
                </c:pt>
                <c:pt idx="2516">
                  <c:v>32.565</c:v>
                </c:pt>
                <c:pt idx="2517">
                  <c:v>32.567</c:v>
                </c:pt>
                <c:pt idx="2518">
                  <c:v>32.569</c:v>
                </c:pt>
                <c:pt idx="2519">
                  <c:v>32.565</c:v>
                </c:pt>
                <c:pt idx="2520">
                  <c:v>32.565</c:v>
                </c:pt>
                <c:pt idx="2521">
                  <c:v>32.561</c:v>
                </c:pt>
                <c:pt idx="2522">
                  <c:v>32.556</c:v>
                </c:pt>
                <c:pt idx="2523">
                  <c:v>32.556</c:v>
                </c:pt>
                <c:pt idx="2524">
                  <c:v>32.555</c:v>
                </c:pt>
                <c:pt idx="2525">
                  <c:v>32.556</c:v>
                </c:pt>
                <c:pt idx="2526">
                  <c:v>32.54900000000001</c:v>
                </c:pt>
                <c:pt idx="2527">
                  <c:v>32.547</c:v>
                </c:pt>
                <c:pt idx="2528">
                  <c:v>32.54900000000001</c:v>
                </c:pt>
                <c:pt idx="2529">
                  <c:v>32.547</c:v>
                </c:pt>
                <c:pt idx="2530">
                  <c:v>32.557</c:v>
                </c:pt>
                <c:pt idx="2531">
                  <c:v>32.56</c:v>
                </c:pt>
                <c:pt idx="2532">
                  <c:v>32.56</c:v>
                </c:pt>
                <c:pt idx="2533">
                  <c:v>32.553</c:v>
                </c:pt>
                <c:pt idx="2534">
                  <c:v>32.557</c:v>
                </c:pt>
                <c:pt idx="2535">
                  <c:v>32.563</c:v>
                </c:pt>
                <c:pt idx="2536">
                  <c:v>32.567</c:v>
                </c:pt>
                <c:pt idx="2537">
                  <c:v>32.557</c:v>
                </c:pt>
                <c:pt idx="2538">
                  <c:v>32.555</c:v>
                </c:pt>
                <c:pt idx="2539">
                  <c:v>32.553</c:v>
                </c:pt>
                <c:pt idx="2540">
                  <c:v>32.556</c:v>
                </c:pt>
                <c:pt idx="2541">
                  <c:v>32.553</c:v>
                </c:pt>
                <c:pt idx="2542">
                  <c:v>32.53400000000001</c:v>
                </c:pt>
                <c:pt idx="2543">
                  <c:v>32.525</c:v>
                </c:pt>
                <c:pt idx="2544">
                  <c:v>32.523</c:v>
                </c:pt>
                <c:pt idx="2545">
                  <c:v>32.54300000000001</c:v>
                </c:pt>
                <c:pt idx="2546">
                  <c:v>32.528</c:v>
                </c:pt>
                <c:pt idx="2547">
                  <c:v>32.53100000000001</c:v>
                </c:pt>
                <c:pt idx="2548">
                  <c:v>32.536</c:v>
                </c:pt>
                <c:pt idx="2549">
                  <c:v>32.544</c:v>
                </c:pt>
                <c:pt idx="2550">
                  <c:v>32.542</c:v>
                </c:pt>
                <c:pt idx="2551">
                  <c:v>32.552</c:v>
                </c:pt>
                <c:pt idx="2552">
                  <c:v>32.548</c:v>
                </c:pt>
                <c:pt idx="2553">
                  <c:v>32.528</c:v>
                </c:pt>
                <c:pt idx="2554">
                  <c:v>32.535</c:v>
                </c:pt>
                <c:pt idx="2555">
                  <c:v>32.53</c:v>
                </c:pt>
                <c:pt idx="2556">
                  <c:v>32.524</c:v>
                </c:pt>
                <c:pt idx="2557">
                  <c:v>32.533</c:v>
                </c:pt>
                <c:pt idx="2558">
                  <c:v>32.533</c:v>
                </c:pt>
                <c:pt idx="2559">
                  <c:v>32.53100000000001</c:v>
                </c:pt>
                <c:pt idx="2560">
                  <c:v>32.532</c:v>
                </c:pt>
                <c:pt idx="2561">
                  <c:v>32.535</c:v>
                </c:pt>
                <c:pt idx="2562">
                  <c:v>32.539</c:v>
                </c:pt>
                <c:pt idx="2563">
                  <c:v>32.54300000000001</c:v>
                </c:pt>
                <c:pt idx="2564">
                  <c:v>32.552</c:v>
                </c:pt>
                <c:pt idx="2565">
                  <c:v>32.566</c:v>
                </c:pt>
                <c:pt idx="2566">
                  <c:v>32.579</c:v>
                </c:pt>
                <c:pt idx="2567">
                  <c:v>32.57400000000001</c:v>
                </c:pt>
                <c:pt idx="2568">
                  <c:v>32.58300000000001</c:v>
                </c:pt>
                <c:pt idx="2569">
                  <c:v>32.585</c:v>
                </c:pt>
                <c:pt idx="2570">
                  <c:v>32.591</c:v>
                </c:pt>
                <c:pt idx="2571">
                  <c:v>32.587</c:v>
                </c:pt>
                <c:pt idx="2572">
                  <c:v>32.576</c:v>
                </c:pt>
                <c:pt idx="2573">
                  <c:v>32.568</c:v>
                </c:pt>
                <c:pt idx="2574">
                  <c:v>32.567</c:v>
                </c:pt>
                <c:pt idx="2575">
                  <c:v>32.559</c:v>
                </c:pt>
                <c:pt idx="2576">
                  <c:v>32.557</c:v>
                </c:pt>
                <c:pt idx="2577">
                  <c:v>32.555</c:v>
                </c:pt>
                <c:pt idx="2578">
                  <c:v>32.553</c:v>
                </c:pt>
                <c:pt idx="2579">
                  <c:v>32.558</c:v>
                </c:pt>
                <c:pt idx="2580">
                  <c:v>32.527</c:v>
                </c:pt>
                <c:pt idx="2581">
                  <c:v>32.525</c:v>
                </c:pt>
                <c:pt idx="2582">
                  <c:v>32.51300000000001</c:v>
                </c:pt>
                <c:pt idx="2583">
                  <c:v>32.511</c:v>
                </c:pt>
                <c:pt idx="2584">
                  <c:v>32.509</c:v>
                </c:pt>
                <c:pt idx="2585">
                  <c:v>32.506</c:v>
                </c:pt>
                <c:pt idx="2586">
                  <c:v>32.493</c:v>
                </c:pt>
                <c:pt idx="2587">
                  <c:v>32.46100000000001</c:v>
                </c:pt>
                <c:pt idx="2588">
                  <c:v>32.46800000000001</c:v>
                </c:pt>
                <c:pt idx="2589">
                  <c:v>32.46400000000001</c:v>
                </c:pt>
                <c:pt idx="2590">
                  <c:v>32.48</c:v>
                </c:pt>
                <c:pt idx="2591">
                  <c:v>32.47900000000001</c:v>
                </c:pt>
                <c:pt idx="2592">
                  <c:v>32.477</c:v>
                </c:pt>
                <c:pt idx="2593">
                  <c:v>32.477</c:v>
                </c:pt>
                <c:pt idx="2594">
                  <c:v>32.475</c:v>
                </c:pt>
                <c:pt idx="2595">
                  <c:v>32.47900000000001</c:v>
                </c:pt>
                <c:pt idx="2596">
                  <c:v>32.485</c:v>
                </c:pt>
                <c:pt idx="2597">
                  <c:v>32.483</c:v>
                </c:pt>
                <c:pt idx="2598">
                  <c:v>32.47900000000001</c:v>
                </c:pt>
                <c:pt idx="2599">
                  <c:v>32.483</c:v>
                </c:pt>
                <c:pt idx="2600">
                  <c:v>32.483</c:v>
                </c:pt>
                <c:pt idx="2601">
                  <c:v>32.47900000000001</c:v>
                </c:pt>
                <c:pt idx="2602">
                  <c:v>32.48</c:v>
                </c:pt>
                <c:pt idx="2603">
                  <c:v>32.492</c:v>
                </c:pt>
                <c:pt idx="2604">
                  <c:v>32.495</c:v>
                </c:pt>
                <c:pt idx="2605">
                  <c:v>32.505</c:v>
                </c:pt>
                <c:pt idx="2606">
                  <c:v>32.508</c:v>
                </c:pt>
                <c:pt idx="2607">
                  <c:v>32.51300000000001</c:v>
                </c:pt>
                <c:pt idx="2608">
                  <c:v>32.508</c:v>
                </c:pt>
                <c:pt idx="2609">
                  <c:v>32.469</c:v>
                </c:pt>
                <c:pt idx="2610">
                  <c:v>32.448</c:v>
                </c:pt>
                <c:pt idx="2611">
                  <c:v>32.401</c:v>
                </c:pt>
                <c:pt idx="2612">
                  <c:v>32.413</c:v>
                </c:pt>
                <c:pt idx="2613">
                  <c:v>32.407</c:v>
                </c:pt>
                <c:pt idx="2614">
                  <c:v>32.37</c:v>
                </c:pt>
                <c:pt idx="2615">
                  <c:v>32.411</c:v>
                </c:pt>
                <c:pt idx="2616">
                  <c:v>32.408</c:v>
                </c:pt>
                <c:pt idx="2617">
                  <c:v>32.378</c:v>
                </c:pt>
                <c:pt idx="2618">
                  <c:v>32.348</c:v>
                </c:pt>
                <c:pt idx="2619">
                  <c:v>32.32</c:v>
                </c:pt>
                <c:pt idx="2620">
                  <c:v>32.29300000000001</c:v>
                </c:pt>
                <c:pt idx="2621">
                  <c:v>32.289</c:v>
                </c:pt>
                <c:pt idx="2622">
                  <c:v>32.302</c:v>
                </c:pt>
                <c:pt idx="2623">
                  <c:v>32.319</c:v>
                </c:pt>
                <c:pt idx="2624">
                  <c:v>32.319</c:v>
                </c:pt>
                <c:pt idx="2625">
                  <c:v>32.325</c:v>
                </c:pt>
                <c:pt idx="2626">
                  <c:v>32.317</c:v>
                </c:pt>
                <c:pt idx="2627">
                  <c:v>32.31</c:v>
                </c:pt>
                <c:pt idx="2628">
                  <c:v>32.314</c:v>
                </c:pt>
                <c:pt idx="2629">
                  <c:v>32.315</c:v>
                </c:pt>
                <c:pt idx="2630">
                  <c:v>32.318</c:v>
                </c:pt>
                <c:pt idx="2631">
                  <c:v>32.32400000000001</c:v>
                </c:pt>
                <c:pt idx="2632">
                  <c:v>32.341</c:v>
                </c:pt>
                <c:pt idx="2633">
                  <c:v>32.351</c:v>
                </c:pt>
                <c:pt idx="2634">
                  <c:v>32.376</c:v>
                </c:pt>
                <c:pt idx="2635">
                  <c:v>32.371</c:v>
                </c:pt>
                <c:pt idx="2636">
                  <c:v>32.378</c:v>
                </c:pt>
                <c:pt idx="2637">
                  <c:v>32.39400000000001</c:v>
                </c:pt>
                <c:pt idx="2638">
                  <c:v>32.39700000000001</c:v>
                </c:pt>
                <c:pt idx="2639">
                  <c:v>32.36</c:v>
                </c:pt>
                <c:pt idx="2640">
                  <c:v>32.356</c:v>
                </c:pt>
                <c:pt idx="2641">
                  <c:v>32.367</c:v>
                </c:pt>
                <c:pt idx="2642">
                  <c:v>32.357</c:v>
                </c:pt>
                <c:pt idx="2643">
                  <c:v>32.348</c:v>
                </c:pt>
                <c:pt idx="2644">
                  <c:v>32.351</c:v>
                </c:pt>
                <c:pt idx="2645">
                  <c:v>32.35</c:v>
                </c:pt>
                <c:pt idx="2646">
                  <c:v>32.35</c:v>
                </c:pt>
                <c:pt idx="2647">
                  <c:v>32.35</c:v>
                </c:pt>
                <c:pt idx="2648">
                  <c:v>32.28</c:v>
                </c:pt>
                <c:pt idx="2649">
                  <c:v>32.329</c:v>
                </c:pt>
                <c:pt idx="2650">
                  <c:v>32.337</c:v>
                </c:pt>
                <c:pt idx="2651">
                  <c:v>32.33</c:v>
                </c:pt>
                <c:pt idx="2652">
                  <c:v>32.328</c:v>
                </c:pt>
                <c:pt idx="2653">
                  <c:v>32.329</c:v>
                </c:pt>
                <c:pt idx="2654">
                  <c:v>32.32700000000001</c:v>
                </c:pt>
                <c:pt idx="2655">
                  <c:v>32.32700000000001</c:v>
                </c:pt>
                <c:pt idx="2656">
                  <c:v>32.37</c:v>
                </c:pt>
                <c:pt idx="2657">
                  <c:v>32.387</c:v>
                </c:pt>
                <c:pt idx="2658">
                  <c:v>32.39100000000001</c:v>
                </c:pt>
                <c:pt idx="2659">
                  <c:v>32.402</c:v>
                </c:pt>
                <c:pt idx="2660">
                  <c:v>32.405</c:v>
                </c:pt>
                <c:pt idx="2661">
                  <c:v>32.40900000000001</c:v>
                </c:pt>
                <c:pt idx="2662">
                  <c:v>32.408</c:v>
                </c:pt>
                <c:pt idx="2663">
                  <c:v>32.407</c:v>
                </c:pt>
                <c:pt idx="2664">
                  <c:v>32.405</c:v>
                </c:pt>
                <c:pt idx="2665">
                  <c:v>32.411</c:v>
                </c:pt>
                <c:pt idx="2666">
                  <c:v>32.407</c:v>
                </c:pt>
                <c:pt idx="2667">
                  <c:v>32.40600000000001</c:v>
                </c:pt>
                <c:pt idx="2668">
                  <c:v>32.399</c:v>
                </c:pt>
                <c:pt idx="2669">
                  <c:v>32.408</c:v>
                </c:pt>
                <c:pt idx="2670">
                  <c:v>32.42100000000001</c:v>
                </c:pt>
                <c:pt idx="2671">
                  <c:v>32.423</c:v>
                </c:pt>
                <c:pt idx="2672">
                  <c:v>32.426</c:v>
                </c:pt>
                <c:pt idx="2673">
                  <c:v>32.42400000000001</c:v>
                </c:pt>
                <c:pt idx="2674">
                  <c:v>32.43</c:v>
                </c:pt>
                <c:pt idx="2675">
                  <c:v>32.439</c:v>
                </c:pt>
                <c:pt idx="2676">
                  <c:v>32.485</c:v>
                </c:pt>
                <c:pt idx="2677">
                  <c:v>32.488</c:v>
                </c:pt>
                <c:pt idx="2678">
                  <c:v>32.457</c:v>
                </c:pt>
                <c:pt idx="2679">
                  <c:v>32.495</c:v>
                </c:pt>
                <c:pt idx="2680">
                  <c:v>32.492</c:v>
                </c:pt>
                <c:pt idx="2681">
                  <c:v>32.495</c:v>
                </c:pt>
                <c:pt idx="2682">
                  <c:v>32.48</c:v>
                </c:pt>
                <c:pt idx="2683">
                  <c:v>32.484</c:v>
                </c:pt>
                <c:pt idx="2684">
                  <c:v>32.47600000000001</c:v>
                </c:pt>
                <c:pt idx="2685">
                  <c:v>32.47900000000001</c:v>
                </c:pt>
                <c:pt idx="2686">
                  <c:v>32.463</c:v>
                </c:pt>
                <c:pt idx="2687">
                  <c:v>32.452</c:v>
                </c:pt>
                <c:pt idx="2688">
                  <c:v>32.46100000000001</c:v>
                </c:pt>
                <c:pt idx="2689">
                  <c:v>32.454</c:v>
                </c:pt>
                <c:pt idx="2690">
                  <c:v>32.458</c:v>
                </c:pt>
                <c:pt idx="2691">
                  <c:v>32.45</c:v>
                </c:pt>
                <c:pt idx="2692">
                  <c:v>32.47</c:v>
                </c:pt>
                <c:pt idx="2693">
                  <c:v>32.466</c:v>
                </c:pt>
                <c:pt idx="2694">
                  <c:v>32.469</c:v>
                </c:pt>
                <c:pt idx="2695">
                  <c:v>32.47300000000001</c:v>
                </c:pt>
                <c:pt idx="2696">
                  <c:v>32.466</c:v>
                </c:pt>
                <c:pt idx="2697">
                  <c:v>32.462</c:v>
                </c:pt>
                <c:pt idx="2698">
                  <c:v>32.451</c:v>
                </c:pt>
                <c:pt idx="2699">
                  <c:v>32.402</c:v>
                </c:pt>
                <c:pt idx="2700">
                  <c:v>32.47600000000001</c:v>
                </c:pt>
                <c:pt idx="2701">
                  <c:v>32.469</c:v>
                </c:pt>
                <c:pt idx="2702">
                  <c:v>32.474</c:v>
                </c:pt>
                <c:pt idx="2703">
                  <c:v>32.47900000000001</c:v>
                </c:pt>
                <c:pt idx="2704">
                  <c:v>32.459</c:v>
                </c:pt>
                <c:pt idx="2705">
                  <c:v>32.459</c:v>
                </c:pt>
                <c:pt idx="2706">
                  <c:v>32.45</c:v>
                </c:pt>
                <c:pt idx="2707">
                  <c:v>32.454</c:v>
                </c:pt>
                <c:pt idx="2708">
                  <c:v>32.458</c:v>
                </c:pt>
                <c:pt idx="2709">
                  <c:v>32.459</c:v>
                </c:pt>
                <c:pt idx="2710">
                  <c:v>32.455</c:v>
                </c:pt>
                <c:pt idx="2711">
                  <c:v>32.453</c:v>
                </c:pt>
                <c:pt idx="2712">
                  <c:v>32.455</c:v>
                </c:pt>
                <c:pt idx="2713">
                  <c:v>32.46400000000001</c:v>
                </c:pt>
                <c:pt idx="2714">
                  <c:v>32.47300000000001</c:v>
                </c:pt>
                <c:pt idx="2715">
                  <c:v>32.495</c:v>
                </c:pt>
                <c:pt idx="2716">
                  <c:v>32.522</c:v>
                </c:pt>
                <c:pt idx="2717">
                  <c:v>32.532</c:v>
                </c:pt>
                <c:pt idx="2718">
                  <c:v>32.529</c:v>
                </c:pt>
                <c:pt idx="2719">
                  <c:v>32.53700000000001</c:v>
                </c:pt>
                <c:pt idx="2720">
                  <c:v>32.544</c:v>
                </c:pt>
                <c:pt idx="2721">
                  <c:v>32.535</c:v>
                </c:pt>
                <c:pt idx="2722">
                  <c:v>32.528</c:v>
                </c:pt>
                <c:pt idx="2723">
                  <c:v>32.525</c:v>
                </c:pt>
                <c:pt idx="2724">
                  <c:v>32.51900000000001</c:v>
                </c:pt>
                <c:pt idx="2725">
                  <c:v>32.524</c:v>
                </c:pt>
                <c:pt idx="2726">
                  <c:v>32.53</c:v>
                </c:pt>
                <c:pt idx="2727">
                  <c:v>32.533</c:v>
                </c:pt>
                <c:pt idx="2728">
                  <c:v>32.53100000000001</c:v>
                </c:pt>
                <c:pt idx="2729">
                  <c:v>32.536</c:v>
                </c:pt>
                <c:pt idx="2730">
                  <c:v>32.541</c:v>
                </c:pt>
                <c:pt idx="2731">
                  <c:v>32.542</c:v>
                </c:pt>
                <c:pt idx="2732">
                  <c:v>32.541</c:v>
                </c:pt>
                <c:pt idx="2733">
                  <c:v>32.542</c:v>
                </c:pt>
                <c:pt idx="2734">
                  <c:v>32.53</c:v>
                </c:pt>
                <c:pt idx="2735">
                  <c:v>32.539</c:v>
                </c:pt>
                <c:pt idx="2736">
                  <c:v>32.544</c:v>
                </c:pt>
                <c:pt idx="2737">
                  <c:v>32.541</c:v>
                </c:pt>
                <c:pt idx="2738">
                  <c:v>32.54300000000001</c:v>
                </c:pt>
                <c:pt idx="2739">
                  <c:v>32.539</c:v>
                </c:pt>
                <c:pt idx="2740">
                  <c:v>32.544</c:v>
                </c:pt>
                <c:pt idx="2741">
                  <c:v>32.551</c:v>
                </c:pt>
                <c:pt idx="2742">
                  <c:v>32.551</c:v>
                </c:pt>
              </c:numCache>
            </c:numRef>
          </c:yVal>
          <c:smooth val="0"/>
        </c:ser>
        <c:ser>
          <c:idx val="0"/>
          <c:order val="1"/>
          <c:spPr>
            <a:ln w="28575">
              <a:noFill/>
            </a:ln>
          </c:spPr>
          <c:marker>
            <c:symbol val="plus"/>
            <c:size val="6"/>
            <c:spPr>
              <a:ln w="12700">
                <a:solidFill>
                  <a:srgbClr val="FF0000"/>
                </a:solidFill>
              </a:ln>
            </c:spPr>
          </c:marker>
          <c:trendline>
            <c:trendlineType val="linear"/>
            <c:dispRSqr val="0"/>
            <c:dispEq val="0"/>
          </c:trendline>
          <c:xVal>
            <c:numRef>
              <c:f>A!$E$5:$E$1005</c:f>
              <c:numCache>
                <c:formatCode>0.00</c:formatCode>
                <c:ptCount val="1001"/>
                <c:pt idx="0">
                  <c:v>1957.041666666667</c:v>
                </c:pt>
                <c:pt idx="1">
                  <c:v>1958.041666666667</c:v>
                </c:pt>
                <c:pt idx="2">
                  <c:v>1959.041666666667</c:v>
                </c:pt>
                <c:pt idx="3">
                  <c:v>1960.041666666667</c:v>
                </c:pt>
                <c:pt idx="4">
                  <c:v>1961.041666666667</c:v>
                </c:pt>
                <c:pt idx="5">
                  <c:v>1962.041666666667</c:v>
                </c:pt>
                <c:pt idx="6">
                  <c:v>1963.041666666667</c:v>
                </c:pt>
                <c:pt idx="7">
                  <c:v>1964.041666666667</c:v>
                </c:pt>
                <c:pt idx="8">
                  <c:v>1965.041666666667</c:v>
                </c:pt>
                <c:pt idx="9" formatCode="General_)">
                  <c:v>1966.01095890411</c:v>
                </c:pt>
                <c:pt idx="10" formatCode="General_)">
                  <c:v>1966.038356164383</c:v>
                </c:pt>
                <c:pt idx="11" formatCode="General_)">
                  <c:v>1967.076712328767</c:v>
                </c:pt>
                <c:pt idx="12" formatCode="General_)">
                  <c:v>1968.041095890411</c:v>
                </c:pt>
                <c:pt idx="13" formatCode="General_)">
                  <c:v>1969.043835616438</c:v>
                </c:pt>
                <c:pt idx="14" formatCode="General_)">
                  <c:v>1970.02191780822</c:v>
                </c:pt>
                <c:pt idx="15" formatCode="General_)">
                  <c:v>1971.013698630137</c:v>
                </c:pt>
                <c:pt idx="16" formatCode="General_)">
                  <c:v>1971.049315068493</c:v>
                </c:pt>
                <c:pt idx="17" formatCode="General_)">
                  <c:v>1971.076712328767</c:v>
                </c:pt>
                <c:pt idx="18" formatCode="General_)">
                  <c:v>1972.005479452055</c:v>
                </c:pt>
                <c:pt idx="19" formatCode="General_)">
                  <c:v>1972.032876712329</c:v>
                </c:pt>
                <c:pt idx="20" formatCode="General_)">
                  <c:v>1972.06301369863</c:v>
                </c:pt>
                <c:pt idx="21" formatCode="General_)">
                  <c:v>1973.013698630137</c:v>
                </c:pt>
                <c:pt idx="22" formatCode="General_)">
                  <c:v>1973.035616438356</c:v>
                </c:pt>
                <c:pt idx="23" formatCode="General_)">
                  <c:v>1973.06301369863</c:v>
                </c:pt>
                <c:pt idx="24" formatCode="General_)">
                  <c:v>1974.013698630137</c:v>
                </c:pt>
                <c:pt idx="25" formatCode="General_)">
                  <c:v>1974.030136986301</c:v>
                </c:pt>
                <c:pt idx="26" formatCode="General_)">
                  <c:v>1974.057534246575</c:v>
                </c:pt>
                <c:pt idx="27" formatCode="General_)">
                  <c:v>1974.082191780822</c:v>
                </c:pt>
                <c:pt idx="28" formatCode="General_)">
                  <c:v>1975.030136986301</c:v>
                </c:pt>
                <c:pt idx="29" formatCode="General_)">
                  <c:v>1975.054794520548</c:v>
                </c:pt>
                <c:pt idx="30" formatCode="General_)">
                  <c:v>1975.068493150685</c:v>
                </c:pt>
                <c:pt idx="31" formatCode="General_)">
                  <c:v>1975.079452054795</c:v>
                </c:pt>
                <c:pt idx="32" formatCode="General_)">
                  <c:v>1976.01095890411</c:v>
                </c:pt>
                <c:pt idx="33" formatCode="General_)">
                  <c:v>1976.041095890411</c:v>
                </c:pt>
                <c:pt idx="34" formatCode="General_)">
                  <c:v>1976.054794520548</c:v>
                </c:pt>
                <c:pt idx="35" formatCode="General_)">
                  <c:v>1976.068493150685</c:v>
                </c:pt>
                <c:pt idx="36" formatCode="General_)">
                  <c:v>1977.008219178082</c:v>
                </c:pt>
                <c:pt idx="37" formatCode="General_)">
                  <c:v>1977.013698630137</c:v>
                </c:pt>
                <c:pt idx="38" formatCode="General_)">
                  <c:v>1977.019178082192</c:v>
                </c:pt>
                <c:pt idx="39" formatCode="General_)">
                  <c:v>1977.035616438356</c:v>
                </c:pt>
                <c:pt idx="40" formatCode="General_)">
                  <c:v>1977.049315068493</c:v>
                </c:pt>
                <c:pt idx="41" formatCode="General_)">
                  <c:v>1977.068493150685</c:v>
                </c:pt>
                <c:pt idx="42" formatCode="General_)">
                  <c:v>1977.082191780822</c:v>
                </c:pt>
                <c:pt idx="43" formatCode="General_)">
                  <c:v>1978.038356164383</c:v>
                </c:pt>
                <c:pt idx="44" formatCode="General_)">
                  <c:v>1978.046575342466</c:v>
                </c:pt>
                <c:pt idx="45" formatCode="General_)">
                  <c:v>1978.060273972603</c:v>
                </c:pt>
                <c:pt idx="46" formatCode="General_)">
                  <c:v>1978.07397260274</c:v>
                </c:pt>
                <c:pt idx="47" formatCode="General_)">
                  <c:v>1979.002739726028</c:v>
                </c:pt>
                <c:pt idx="48" formatCode="General_)">
                  <c:v>1979.016438356164</c:v>
                </c:pt>
                <c:pt idx="49" formatCode="General_)">
                  <c:v>1979.030136986301</c:v>
                </c:pt>
                <c:pt idx="50" formatCode="General_)">
                  <c:v>1979.043835616438</c:v>
                </c:pt>
                <c:pt idx="51" formatCode="General_)">
                  <c:v>1979.057534246575</c:v>
                </c:pt>
                <c:pt idx="52" formatCode="General_)">
                  <c:v>1979.071232876712</c:v>
                </c:pt>
                <c:pt idx="53" formatCode="General_)">
                  <c:v>1979.084931506849</c:v>
                </c:pt>
                <c:pt idx="54" formatCode="General_)">
                  <c:v>1980.002739726028</c:v>
                </c:pt>
                <c:pt idx="55" formatCode="General_)">
                  <c:v>1980.027397260274</c:v>
                </c:pt>
                <c:pt idx="56" formatCode="General_)">
                  <c:v>1980.057534246575</c:v>
                </c:pt>
                <c:pt idx="57" formatCode="General_)">
                  <c:v>1981.071232876712</c:v>
                </c:pt>
                <c:pt idx="58" formatCode="General_)">
                  <c:v>1982.065753424658</c:v>
                </c:pt>
                <c:pt idx="59" formatCode="General_)">
                  <c:v>1982.065753424658</c:v>
                </c:pt>
                <c:pt idx="60" formatCode="General_)">
                  <c:v>1982.065753424658</c:v>
                </c:pt>
                <c:pt idx="61" formatCode="General_)">
                  <c:v>1982.065753424658</c:v>
                </c:pt>
                <c:pt idx="62" formatCode="General_)">
                  <c:v>1988.049315068493</c:v>
                </c:pt>
                <c:pt idx="63">
                  <c:v>1957.125</c:v>
                </c:pt>
                <c:pt idx="64">
                  <c:v>1959.125</c:v>
                </c:pt>
                <c:pt idx="65">
                  <c:v>1961.125</c:v>
                </c:pt>
                <c:pt idx="66">
                  <c:v>1962.125</c:v>
                </c:pt>
                <c:pt idx="67">
                  <c:v>1963.125</c:v>
                </c:pt>
                <c:pt idx="68">
                  <c:v>1964.125</c:v>
                </c:pt>
                <c:pt idx="69">
                  <c:v>1965.125</c:v>
                </c:pt>
                <c:pt idx="70" formatCode="General_)">
                  <c:v>1967.132648401826</c:v>
                </c:pt>
                <c:pt idx="71" formatCode="General_)">
                  <c:v>1969.083333333333</c:v>
                </c:pt>
                <c:pt idx="72" formatCode="General_)">
                  <c:v>1971.102511415525</c:v>
                </c:pt>
                <c:pt idx="73" formatCode="General_)">
                  <c:v>1971.135388127854</c:v>
                </c:pt>
                <c:pt idx="74" formatCode="General_)">
                  <c:v>1972.086073059361</c:v>
                </c:pt>
                <c:pt idx="75" formatCode="General_)">
                  <c:v>1972.113470319634</c:v>
                </c:pt>
                <c:pt idx="76" formatCode="General_)">
                  <c:v>1972.143607305936</c:v>
                </c:pt>
                <c:pt idx="77" formatCode="General_)">
                  <c:v>1973.099771689498</c:v>
                </c:pt>
                <c:pt idx="78" formatCode="General_)">
                  <c:v>1973.124429223744</c:v>
                </c:pt>
                <c:pt idx="79" formatCode="General_)">
                  <c:v>1973.157305936073</c:v>
                </c:pt>
                <c:pt idx="80" formatCode="General_)">
                  <c:v>1974.105251141553</c:v>
                </c:pt>
                <c:pt idx="81" formatCode="General_)">
                  <c:v>1974.135388127854</c:v>
                </c:pt>
                <c:pt idx="82" formatCode="General_)">
                  <c:v>1975.091552511416</c:v>
                </c:pt>
                <c:pt idx="83" formatCode="General_)">
                  <c:v>1975.110730593607</c:v>
                </c:pt>
                <c:pt idx="84" formatCode="General_)">
                  <c:v>1975.127168949772</c:v>
                </c:pt>
                <c:pt idx="85" formatCode="General_)">
                  <c:v>1975.151826484018</c:v>
                </c:pt>
                <c:pt idx="86" formatCode="General_)">
                  <c:v>1976.088812785388</c:v>
                </c:pt>
                <c:pt idx="87" formatCode="General_)">
                  <c:v>1976.110730593607</c:v>
                </c:pt>
                <c:pt idx="88" formatCode="General_)">
                  <c:v>1976.121689497717</c:v>
                </c:pt>
                <c:pt idx="89" formatCode="General_)">
                  <c:v>1976.135388127854</c:v>
                </c:pt>
                <c:pt idx="90" formatCode="General_)">
                  <c:v>1976.154566210045</c:v>
                </c:pt>
                <c:pt idx="91" formatCode="General_)">
                  <c:v>1977.094292237442</c:v>
                </c:pt>
                <c:pt idx="92" formatCode="General_)">
                  <c:v>1977.094292237442</c:v>
                </c:pt>
                <c:pt idx="93" formatCode="General_)">
                  <c:v>1977.094292237442</c:v>
                </c:pt>
                <c:pt idx="94" formatCode="General_)">
                  <c:v>1977.105251141553</c:v>
                </c:pt>
                <c:pt idx="95" formatCode="General_)">
                  <c:v>1977.116210045662</c:v>
                </c:pt>
                <c:pt idx="96" formatCode="General_)">
                  <c:v>1977.140867579908</c:v>
                </c:pt>
                <c:pt idx="97" formatCode="General_)">
                  <c:v>1978.086073059361</c:v>
                </c:pt>
                <c:pt idx="98" formatCode="General_)">
                  <c:v>1978.099771689498</c:v>
                </c:pt>
                <c:pt idx="99" formatCode="General_)">
                  <c:v>1978.124429223744</c:v>
                </c:pt>
                <c:pt idx="100" formatCode="General_)">
                  <c:v>1978.140867579908</c:v>
                </c:pt>
                <c:pt idx="101" formatCode="General_)">
                  <c:v>1978.149086757991</c:v>
                </c:pt>
                <c:pt idx="102" formatCode="General_)">
                  <c:v>1979.09703196347</c:v>
                </c:pt>
                <c:pt idx="103" formatCode="General_)">
                  <c:v>1979.110730593607</c:v>
                </c:pt>
                <c:pt idx="104" formatCode="General_)">
                  <c:v>1979.124429223744</c:v>
                </c:pt>
                <c:pt idx="105" formatCode="General_)">
                  <c:v>1979.138127853881</c:v>
                </c:pt>
                <c:pt idx="106" formatCode="General_)">
                  <c:v>1979.154566210045</c:v>
                </c:pt>
                <c:pt idx="107" formatCode="General_)">
                  <c:v>1980.091552511416</c:v>
                </c:pt>
                <c:pt idx="108" formatCode="General_)">
                  <c:v>1980.105251141553</c:v>
                </c:pt>
                <c:pt idx="109" formatCode="General_)">
                  <c:v>1980.11894977169</c:v>
                </c:pt>
                <c:pt idx="110" formatCode="General_)">
                  <c:v>1980.132648401826</c:v>
                </c:pt>
                <c:pt idx="111" formatCode="General_)">
                  <c:v>1980.146347031963</c:v>
                </c:pt>
                <c:pt idx="112" formatCode="General_)">
                  <c:v>1980.162785388128</c:v>
                </c:pt>
                <c:pt idx="113" formatCode="General_)">
                  <c:v>1981.091552511416</c:v>
                </c:pt>
                <c:pt idx="114" formatCode="General_)">
                  <c:v>1981.105251141553</c:v>
                </c:pt>
                <c:pt idx="115" formatCode="General_)">
                  <c:v>1981.11894977169</c:v>
                </c:pt>
                <c:pt idx="116" formatCode="General_)">
                  <c:v>1981.132648401826</c:v>
                </c:pt>
                <c:pt idx="117" formatCode="General_)">
                  <c:v>1981.151826484018</c:v>
                </c:pt>
                <c:pt idx="118" formatCode="General_)">
                  <c:v>1988.11894977169</c:v>
                </c:pt>
                <c:pt idx="119" formatCode="General_)">
                  <c:v>1989.132648401826</c:v>
                </c:pt>
                <c:pt idx="120" formatCode="General_)">
                  <c:v>1989.132648401826</c:v>
                </c:pt>
                <c:pt idx="121" formatCode="General_)">
                  <c:v>1989.135388127854</c:v>
                </c:pt>
                <c:pt idx="122" formatCode="General_)">
                  <c:v>1989.135388127854</c:v>
                </c:pt>
                <c:pt idx="123" formatCode="General_)">
                  <c:v>1989.135388127854</c:v>
                </c:pt>
                <c:pt idx="124" formatCode="General_)">
                  <c:v>1989.135388127854</c:v>
                </c:pt>
                <c:pt idx="125" formatCode="General_)">
                  <c:v>1990.127168949772</c:v>
                </c:pt>
                <c:pt idx="126" formatCode="General_)">
                  <c:v>1992.10799086758</c:v>
                </c:pt>
                <c:pt idx="127" formatCode="General_)">
                  <c:v>1992.10799086758</c:v>
                </c:pt>
                <c:pt idx="128" formatCode="General_)">
                  <c:v>1992.10799086758</c:v>
                </c:pt>
                <c:pt idx="129" formatCode="General_)">
                  <c:v>1992.10799086758</c:v>
                </c:pt>
                <c:pt idx="130" formatCode="General_)">
                  <c:v>1994.083333333333</c:v>
                </c:pt>
                <c:pt idx="131" formatCode="General_)">
                  <c:v>1995.124429223744</c:v>
                </c:pt>
                <c:pt idx="132" formatCode="General_)">
                  <c:v>1997.140867579908</c:v>
                </c:pt>
                <c:pt idx="133" formatCode="General_)">
                  <c:v>1998.157305936073</c:v>
                </c:pt>
                <c:pt idx="134" formatCode="General_)">
                  <c:v>1999.1299086758</c:v>
                </c:pt>
                <c:pt idx="135" formatCode="General_)">
                  <c:v>2001.121689497717</c:v>
                </c:pt>
                <c:pt idx="136" formatCode="General_)">
                  <c:v>2002.083333333333</c:v>
                </c:pt>
                <c:pt idx="137" formatCode="General_)">
                  <c:v>2003.083333333333</c:v>
                </c:pt>
                <c:pt idx="138" formatCode="General_)">
                  <c:v>2004.083333333333</c:v>
                </c:pt>
                <c:pt idx="139" formatCode="General_)">
                  <c:v>2005.083333333333</c:v>
                </c:pt>
                <c:pt idx="140" formatCode="General_)">
                  <c:v>2006.11894977169</c:v>
                </c:pt>
                <c:pt idx="141" formatCode="General_)">
                  <c:v>2007.124429223744</c:v>
                </c:pt>
                <c:pt idx="142" formatCode="General_)">
                  <c:v>2008.083333333333</c:v>
                </c:pt>
                <c:pt idx="143" formatCode="General_)">
                  <c:v>2009.083333333333</c:v>
                </c:pt>
                <c:pt idx="144" formatCode="General_)">
                  <c:v>2011.124429223744</c:v>
                </c:pt>
                <c:pt idx="145" formatCode="General_)">
                  <c:v>2012.124429223744</c:v>
                </c:pt>
                <c:pt idx="146" formatCode="General_)">
                  <c:v>2013.11894977169</c:v>
                </c:pt>
                <c:pt idx="147" formatCode="General_)">
                  <c:v>2014.135388127854</c:v>
                </c:pt>
                <c:pt idx="148">
                  <c:v>1957.208333333333</c:v>
                </c:pt>
                <c:pt idx="149">
                  <c:v>1958.208333333333</c:v>
                </c:pt>
                <c:pt idx="150">
                  <c:v>1959.208333333333</c:v>
                </c:pt>
                <c:pt idx="151">
                  <c:v>1960.208333333333</c:v>
                </c:pt>
                <c:pt idx="152">
                  <c:v>1961.208333333333</c:v>
                </c:pt>
                <c:pt idx="153">
                  <c:v>1962.208333333333</c:v>
                </c:pt>
                <c:pt idx="154">
                  <c:v>1963.208333333333</c:v>
                </c:pt>
                <c:pt idx="155">
                  <c:v>1964.208333333333</c:v>
                </c:pt>
                <c:pt idx="156">
                  <c:v>1965.208333333333</c:v>
                </c:pt>
                <c:pt idx="157" formatCode="General_)">
                  <c:v>1966.199543378995</c:v>
                </c:pt>
                <c:pt idx="158" formatCode="General_)">
                  <c:v>1968.207762557078</c:v>
                </c:pt>
                <c:pt idx="159" formatCode="General_)">
                  <c:v>1969.199543378995</c:v>
                </c:pt>
                <c:pt idx="160" formatCode="General_)">
                  <c:v>1970.172146118721</c:v>
                </c:pt>
                <c:pt idx="161" formatCode="General_)">
                  <c:v>1970.22694063927</c:v>
                </c:pt>
                <c:pt idx="162" formatCode="General_)">
                  <c:v>1971.180365296804</c:v>
                </c:pt>
                <c:pt idx="163" formatCode="General_)">
                  <c:v>1971.221461187215</c:v>
                </c:pt>
                <c:pt idx="164" formatCode="General_)">
                  <c:v>1972.172146118721</c:v>
                </c:pt>
                <c:pt idx="165" formatCode="General_)">
                  <c:v>1972.199543378995</c:v>
                </c:pt>
                <c:pt idx="166" formatCode="General_)">
                  <c:v>1972.22694063927</c:v>
                </c:pt>
                <c:pt idx="167" formatCode="General_)">
                  <c:v>1972.251598173516</c:v>
                </c:pt>
                <c:pt idx="168" formatCode="General_)">
                  <c:v>1973.188584474886</c:v>
                </c:pt>
                <c:pt idx="169" formatCode="General_)">
                  <c:v>1973.21598173516</c:v>
                </c:pt>
                <c:pt idx="170" formatCode="General_)">
                  <c:v>1973.23789954338</c:v>
                </c:pt>
                <c:pt idx="171" formatCode="General_)">
                  <c:v>1974.169406392694</c:v>
                </c:pt>
                <c:pt idx="172" formatCode="General_)">
                  <c:v>1974.196803652968</c:v>
                </c:pt>
                <c:pt idx="173" formatCode="General_)">
                  <c:v>1974.221461187215</c:v>
                </c:pt>
                <c:pt idx="174" formatCode="General_)">
                  <c:v>1974.243378995434</c:v>
                </c:pt>
                <c:pt idx="175" formatCode="General_)">
                  <c:v>1975.172146118721</c:v>
                </c:pt>
                <c:pt idx="176" formatCode="General_)">
                  <c:v>1975.180365296804</c:v>
                </c:pt>
                <c:pt idx="177" formatCode="General_)">
                  <c:v>1975.185844748858</c:v>
                </c:pt>
                <c:pt idx="178" formatCode="General_)">
                  <c:v>1975.199543378995</c:v>
                </c:pt>
                <c:pt idx="179" formatCode="General_)">
                  <c:v>1975.224200913242</c:v>
                </c:pt>
                <c:pt idx="180" formatCode="General_)">
                  <c:v>1975.246118721461</c:v>
                </c:pt>
                <c:pt idx="181" formatCode="General_)">
                  <c:v>1976.180365296804</c:v>
                </c:pt>
                <c:pt idx="182" formatCode="General_)">
                  <c:v>1976.199543378995</c:v>
                </c:pt>
                <c:pt idx="183" formatCode="General_)">
                  <c:v>1976.221461187215</c:v>
                </c:pt>
                <c:pt idx="184" formatCode="General_)">
                  <c:v>1976.240639269406</c:v>
                </c:pt>
                <c:pt idx="185" formatCode="General_)">
                  <c:v>1977.188584474886</c:v>
                </c:pt>
                <c:pt idx="186" formatCode="General_)">
                  <c:v>1977.21598173516</c:v>
                </c:pt>
                <c:pt idx="187" formatCode="General_)">
                  <c:v>1977.246118721461</c:v>
                </c:pt>
                <c:pt idx="188" formatCode="General_)">
                  <c:v>1978.169406392694</c:v>
                </c:pt>
                <c:pt idx="189" formatCode="General_)">
                  <c:v>1978.183105022831</c:v>
                </c:pt>
                <c:pt idx="190" formatCode="General_)">
                  <c:v>1978.196803652968</c:v>
                </c:pt>
                <c:pt idx="191" formatCode="General_)">
                  <c:v>1978.210502283105</c:v>
                </c:pt>
                <c:pt idx="192" formatCode="General_)">
                  <c:v>1978.21598173516</c:v>
                </c:pt>
                <c:pt idx="193" formatCode="General_)">
                  <c:v>1978.235159817352</c:v>
                </c:pt>
                <c:pt idx="194" formatCode="General_)">
                  <c:v>1978.243378995434</c:v>
                </c:pt>
                <c:pt idx="195" formatCode="General_)">
                  <c:v>1979.17488584475</c:v>
                </c:pt>
                <c:pt idx="196" formatCode="General_)">
                  <c:v>1979.188584474886</c:v>
                </c:pt>
                <c:pt idx="197" formatCode="General_)">
                  <c:v>1979.202283105023</c:v>
                </c:pt>
                <c:pt idx="198" formatCode="General_)">
                  <c:v>1979.21598173516</c:v>
                </c:pt>
                <c:pt idx="199" formatCode="General_)">
                  <c:v>1979.229680365297</c:v>
                </c:pt>
                <c:pt idx="200" formatCode="General_)">
                  <c:v>1979.246118721461</c:v>
                </c:pt>
                <c:pt idx="201" formatCode="General_)">
                  <c:v>1980.180365296804</c:v>
                </c:pt>
                <c:pt idx="202" formatCode="General_)">
                  <c:v>1980.194063926941</c:v>
                </c:pt>
                <c:pt idx="203" formatCode="General_)">
                  <c:v>1980.207762557078</c:v>
                </c:pt>
                <c:pt idx="204" formatCode="General_)">
                  <c:v>1980.221461187215</c:v>
                </c:pt>
                <c:pt idx="205" formatCode="General_)">
                  <c:v>1980.235159817352</c:v>
                </c:pt>
                <c:pt idx="206" formatCode="General_)">
                  <c:v>1980.24885844749</c:v>
                </c:pt>
                <c:pt idx="207" formatCode="General_)">
                  <c:v>1981.172146118721</c:v>
                </c:pt>
                <c:pt idx="208" formatCode="General_)">
                  <c:v>1981.185844748858</c:v>
                </c:pt>
                <c:pt idx="209" formatCode="General_)">
                  <c:v>1981.199543378995</c:v>
                </c:pt>
                <c:pt idx="210" formatCode="General_)">
                  <c:v>1981.213242009132</c:v>
                </c:pt>
                <c:pt idx="211" formatCode="General_)">
                  <c:v>1981.22694063927</c:v>
                </c:pt>
                <c:pt idx="212" formatCode="General_)">
                  <c:v>1981.240639269406</c:v>
                </c:pt>
                <c:pt idx="213" formatCode="General_)">
                  <c:v>1982.221461187215</c:v>
                </c:pt>
                <c:pt idx="214" formatCode="General_)">
                  <c:v>1982.221461187215</c:v>
                </c:pt>
                <c:pt idx="215" formatCode="General_)">
                  <c:v>1982.221461187215</c:v>
                </c:pt>
                <c:pt idx="216" formatCode="General_)">
                  <c:v>1983.224200913242</c:v>
                </c:pt>
                <c:pt idx="217" formatCode="General_)">
                  <c:v>1983.224200913242</c:v>
                </c:pt>
                <c:pt idx="218" formatCode="General_)">
                  <c:v>1983.224200913242</c:v>
                </c:pt>
                <c:pt idx="219" formatCode="General_)">
                  <c:v>1988.199543378995</c:v>
                </c:pt>
                <c:pt idx="220" formatCode="General_)">
                  <c:v>1989.207762557078</c:v>
                </c:pt>
                <c:pt idx="221" formatCode="General_)">
                  <c:v>1990.221461187215</c:v>
                </c:pt>
                <c:pt idx="222" formatCode="General_)">
                  <c:v>1991.17488584475</c:v>
                </c:pt>
                <c:pt idx="223" formatCode="General_)">
                  <c:v>1991.17488584475</c:v>
                </c:pt>
                <c:pt idx="224" formatCode="General_)">
                  <c:v>1991.17488584475</c:v>
                </c:pt>
                <c:pt idx="225" formatCode="General_)">
                  <c:v>1991.17488584475</c:v>
                </c:pt>
                <c:pt idx="226" formatCode="General_)">
                  <c:v>1993.202283105023</c:v>
                </c:pt>
                <c:pt idx="227" formatCode="General_)">
                  <c:v>1993.207762557078</c:v>
                </c:pt>
                <c:pt idx="228" formatCode="General_)">
                  <c:v>1996.172146118721</c:v>
                </c:pt>
                <c:pt idx="230">
                  <c:v>1957.291666666667</c:v>
                </c:pt>
                <c:pt idx="231">
                  <c:v>1958.291666666667</c:v>
                </c:pt>
                <c:pt idx="232">
                  <c:v>1959.291666666667</c:v>
                </c:pt>
                <c:pt idx="233">
                  <c:v>1960.291666666667</c:v>
                </c:pt>
                <c:pt idx="234">
                  <c:v>1961.291666666667</c:v>
                </c:pt>
                <c:pt idx="235">
                  <c:v>1962.291666666667</c:v>
                </c:pt>
                <c:pt idx="236">
                  <c:v>1963.291666666667</c:v>
                </c:pt>
                <c:pt idx="237">
                  <c:v>1964.291666666667</c:v>
                </c:pt>
                <c:pt idx="238">
                  <c:v>1965.291666666667</c:v>
                </c:pt>
                <c:pt idx="239" formatCode="General_)">
                  <c:v>1966.27191780822</c:v>
                </c:pt>
                <c:pt idx="240" formatCode="General_)">
                  <c:v>1967.304794520548</c:v>
                </c:pt>
                <c:pt idx="241" formatCode="General_)">
                  <c:v>1969.280136986301</c:v>
                </c:pt>
                <c:pt idx="242" formatCode="General_)">
                  <c:v>1970.263698630137</c:v>
                </c:pt>
                <c:pt idx="243" formatCode="General_)">
                  <c:v>1971.266438356164</c:v>
                </c:pt>
                <c:pt idx="244" formatCode="General_)">
                  <c:v>1971.293835616438</c:v>
                </c:pt>
                <c:pt idx="245" formatCode="General_)">
                  <c:v>1971.321232876712</c:v>
                </c:pt>
                <c:pt idx="246" formatCode="General_)">
                  <c:v>1972.277397260274</c:v>
                </c:pt>
                <c:pt idx="247" formatCode="General_)">
                  <c:v>1972.307534246575</c:v>
                </c:pt>
                <c:pt idx="248" formatCode="General_)">
                  <c:v>1973.266438356164</c:v>
                </c:pt>
                <c:pt idx="249" formatCode="General_)">
                  <c:v>1973.291095890411</c:v>
                </c:pt>
                <c:pt idx="250" formatCode="General_)">
                  <c:v>1973.31301369863</c:v>
                </c:pt>
                <c:pt idx="251" formatCode="General_)">
                  <c:v>1973.32397260274</c:v>
                </c:pt>
                <c:pt idx="252" formatCode="General_)">
                  <c:v>1974.296575342466</c:v>
                </c:pt>
                <c:pt idx="253" formatCode="General_)">
                  <c:v>1974.32397260274</c:v>
                </c:pt>
                <c:pt idx="254" formatCode="General_)">
                  <c:v>1975.299315068493</c:v>
                </c:pt>
                <c:pt idx="255" formatCode="General_)">
                  <c:v>1975.332191780822</c:v>
                </c:pt>
                <c:pt idx="256" formatCode="General_)">
                  <c:v>1976.263698630137</c:v>
                </c:pt>
                <c:pt idx="257" formatCode="General_)">
                  <c:v>1976.280136986301</c:v>
                </c:pt>
                <c:pt idx="258" formatCode="General_)">
                  <c:v>1976.30205479452</c:v>
                </c:pt>
                <c:pt idx="259" formatCode="General_)">
                  <c:v>1976.32397260274</c:v>
                </c:pt>
                <c:pt idx="260" formatCode="General_)">
                  <c:v>1977.255479452055</c:v>
                </c:pt>
                <c:pt idx="261" formatCode="General_)">
                  <c:v>1977.263698630137</c:v>
                </c:pt>
                <c:pt idx="262" formatCode="General_)">
                  <c:v>1977.274657534247</c:v>
                </c:pt>
                <c:pt idx="263" formatCode="General_)">
                  <c:v>1977.288356164383</c:v>
                </c:pt>
                <c:pt idx="264" formatCode="General_)">
                  <c:v>1977.315753424658</c:v>
                </c:pt>
                <c:pt idx="265" formatCode="General_)">
                  <c:v>1977.326712328767</c:v>
                </c:pt>
                <c:pt idx="266" formatCode="General_)">
                  <c:v>1978.255479452055</c:v>
                </c:pt>
                <c:pt idx="267" formatCode="General_)">
                  <c:v>1978.269178082192</c:v>
                </c:pt>
                <c:pt idx="268" formatCode="General_)">
                  <c:v>1978.282876712329</c:v>
                </c:pt>
                <c:pt idx="269" formatCode="General_)">
                  <c:v>1978.296575342466</c:v>
                </c:pt>
                <c:pt idx="270" formatCode="General_)">
                  <c:v>1978.30205479452</c:v>
                </c:pt>
                <c:pt idx="271" formatCode="General_)">
                  <c:v>1978.318493150685</c:v>
                </c:pt>
                <c:pt idx="272" formatCode="General_)">
                  <c:v>1978.332191780822</c:v>
                </c:pt>
                <c:pt idx="273" formatCode="General_)">
                  <c:v>1979.258219178082</c:v>
                </c:pt>
                <c:pt idx="274" formatCode="General_)">
                  <c:v>1979.27191780822</c:v>
                </c:pt>
                <c:pt idx="275" formatCode="General_)">
                  <c:v>1979.285616438356</c:v>
                </c:pt>
                <c:pt idx="276" formatCode="General_)">
                  <c:v>1979.299315068493</c:v>
                </c:pt>
                <c:pt idx="277" formatCode="General_)">
                  <c:v>1979.31301369863</c:v>
                </c:pt>
                <c:pt idx="278" formatCode="General_)">
                  <c:v>1979.326712328767</c:v>
                </c:pt>
                <c:pt idx="279" formatCode="General_)">
                  <c:v>1980.26095890411</c:v>
                </c:pt>
                <c:pt idx="280" formatCode="General_)">
                  <c:v>1980.280136986301</c:v>
                </c:pt>
                <c:pt idx="281" formatCode="General_)">
                  <c:v>1980.293835616438</c:v>
                </c:pt>
                <c:pt idx="282" formatCode="General_)">
                  <c:v>1980.304794520548</c:v>
                </c:pt>
                <c:pt idx="283" formatCode="General_)">
                  <c:v>1980.318493150685</c:v>
                </c:pt>
                <c:pt idx="284" formatCode="General_)">
                  <c:v>1980.332191780822</c:v>
                </c:pt>
                <c:pt idx="285" formatCode="General_)">
                  <c:v>1981.258219178082</c:v>
                </c:pt>
                <c:pt idx="286" formatCode="General_)">
                  <c:v>1981.27191780822</c:v>
                </c:pt>
                <c:pt idx="287" formatCode="General_)">
                  <c:v>1981.285616438356</c:v>
                </c:pt>
                <c:pt idx="288" formatCode="General_)">
                  <c:v>1981.299315068493</c:v>
                </c:pt>
                <c:pt idx="289" formatCode="General_)">
                  <c:v>1981.31301369863</c:v>
                </c:pt>
                <c:pt idx="290" formatCode="General_)">
                  <c:v>1981.326712328767</c:v>
                </c:pt>
                <c:pt idx="291" formatCode="General_)">
                  <c:v>1984.329452054795</c:v>
                </c:pt>
                <c:pt idx="292" formatCode="General_)">
                  <c:v>1984.329452054795</c:v>
                </c:pt>
                <c:pt idx="293" formatCode="General_)">
                  <c:v>1986.310273972603</c:v>
                </c:pt>
                <c:pt idx="294" formatCode="General_)">
                  <c:v>1987.263698630137</c:v>
                </c:pt>
                <c:pt idx="295" formatCode="General_)">
                  <c:v>1987.263698630137</c:v>
                </c:pt>
                <c:pt idx="296" formatCode="General_)">
                  <c:v>1989.280136986301</c:v>
                </c:pt>
                <c:pt idx="297" formatCode="General_)">
                  <c:v>1992.252739726028</c:v>
                </c:pt>
                <c:pt idx="298">
                  <c:v>1956.375</c:v>
                </c:pt>
                <c:pt idx="299">
                  <c:v>1957.375</c:v>
                </c:pt>
                <c:pt idx="300">
                  <c:v>1958.375</c:v>
                </c:pt>
                <c:pt idx="301">
                  <c:v>1959.375</c:v>
                </c:pt>
                <c:pt idx="302">
                  <c:v>1960.375</c:v>
                </c:pt>
                <c:pt idx="303">
                  <c:v>1961.375</c:v>
                </c:pt>
                <c:pt idx="304">
                  <c:v>1962.375</c:v>
                </c:pt>
                <c:pt idx="305">
                  <c:v>1963.375</c:v>
                </c:pt>
                <c:pt idx="306">
                  <c:v>1964.375</c:v>
                </c:pt>
                <c:pt idx="307">
                  <c:v>1965.375</c:v>
                </c:pt>
                <c:pt idx="308" formatCode="General_)">
                  <c:v>1967.360730593607</c:v>
                </c:pt>
                <c:pt idx="309" formatCode="General_)">
                  <c:v>1968.401826484018</c:v>
                </c:pt>
                <c:pt idx="310" formatCode="General_)">
                  <c:v>1969.36894977169</c:v>
                </c:pt>
                <c:pt idx="311" formatCode="General_)">
                  <c:v>1970.333333333333</c:v>
                </c:pt>
                <c:pt idx="312" formatCode="General_)">
                  <c:v>1971.36894977169</c:v>
                </c:pt>
                <c:pt idx="313" formatCode="General_)">
                  <c:v>1971.390867579908</c:v>
                </c:pt>
                <c:pt idx="314" formatCode="General_)">
                  <c:v>1971.418264840183</c:v>
                </c:pt>
                <c:pt idx="315" formatCode="General_)">
                  <c:v>1972.336073059361</c:v>
                </c:pt>
                <c:pt idx="316" formatCode="General_)">
                  <c:v>1972.360730593607</c:v>
                </c:pt>
                <c:pt idx="317" formatCode="General_)">
                  <c:v>1972.393607305936</c:v>
                </c:pt>
                <c:pt idx="318" formatCode="General_)">
                  <c:v>1972.418264840183</c:v>
                </c:pt>
                <c:pt idx="319" formatCode="General_)">
                  <c:v>1973.352511415525</c:v>
                </c:pt>
                <c:pt idx="320" formatCode="General_)">
                  <c:v>1973.3799086758</c:v>
                </c:pt>
                <c:pt idx="321" formatCode="General_)">
                  <c:v>1973.401826484018</c:v>
                </c:pt>
                <c:pt idx="322" formatCode="General_)">
                  <c:v>1974.352511415525</c:v>
                </c:pt>
                <c:pt idx="323" formatCode="General_)">
                  <c:v>1974.3799086758</c:v>
                </c:pt>
                <c:pt idx="324" formatCode="General_)">
                  <c:v>1974.404566210046</c:v>
                </c:pt>
                <c:pt idx="325" formatCode="General_)">
                  <c:v>1974.418264840183</c:v>
                </c:pt>
                <c:pt idx="326" formatCode="General_)">
                  <c:v>1975.36894977169</c:v>
                </c:pt>
                <c:pt idx="327" formatCode="General_)">
                  <c:v>1975.404566210046</c:v>
                </c:pt>
                <c:pt idx="328" formatCode="General_)">
                  <c:v>1975.418264840183</c:v>
                </c:pt>
                <c:pt idx="329" formatCode="General_)">
                  <c:v>1976.34703196347</c:v>
                </c:pt>
                <c:pt idx="330" formatCode="General_)">
                  <c:v>1976.377168949772</c:v>
                </c:pt>
                <c:pt idx="331" formatCode="General_)">
                  <c:v>1976.3799086758</c:v>
                </c:pt>
                <c:pt idx="332" formatCode="General_)">
                  <c:v>1976.404566210046</c:v>
                </c:pt>
                <c:pt idx="333" formatCode="General_)">
                  <c:v>1977.336073059361</c:v>
                </c:pt>
                <c:pt idx="334" formatCode="General_)">
                  <c:v>1977.366210045662</c:v>
                </c:pt>
                <c:pt idx="335" formatCode="General_)">
                  <c:v>1977.374429223744</c:v>
                </c:pt>
                <c:pt idx="336" formatCode="General_)">
                  <c:v>1977.385388127854</c:v>
                </c:pt>
                <c:pt idx="337" formatCode="General_)">
                  <c:v>1977.393607305936</c:v>
                </c:pt>
                <c:pt idx="338" formatCode="General_)">
                  <c:v>1977.404566210046</c:v>
                </c:pt>
                <c:pt idx="339" formatCode="General_)">
                  <c:v>1977.415525114155</c:v>
                </c:pt>
                <c:pt idx="340" formatCode="General_)">
                  <c:v>1978.34703196347</c:v>
                </c:pt>
                <c:pt idx="341" formatCode="General_)">
                  <c:v>1978.360730593607</c:v>
                </c:pt>
                <c:pt idx="342" formatCode="General_)">
                  <c:v>1978.374429223744</c:v>
                </c:pt>
                <c:pt idx="343" formatCode="General_)">
                  <c:v>1978.388127853881</c:v>
                </c:pt>
                <c:pt idx="344" formatCode="General_)">
                  <c:v>1978.401826484018</c:v>
                </c:pt>
                <c:pt idx="345" formatCode="General_)">
                  <c:v>1978.412785388128</c:v>
                </c:pt>
                <c:pt idx="346" formatCode="General_)">
                  <c:v>1979.341552511416</c:v>
                </c:pt>
                <c:pt idx="347" formatCode="General_)">
                  <c:v>1979.35799086758</c:v>
                </c:pt>
                <c:pt idx="348" formatCode="General_)">
                  <c:v>1979.371689497717</c:v>
                </c:pt>
                <c:pt idx="349" formatCode="General_)">
                  <c:v>1979.385388127854</c:v>
                </c:pt>
                <c:pt idx="350" formatCode="General_)">
                  <c:v>1979.399086757991</c:v>
                </c:pt>
                <c:pt idx="351" formatCode="General_)">
                  <c:v>1979.412785388128</c:v>
                </c:pt>
                <c:pt idx="352" formatCode="General_)">
                  <c:v>1980.34703196347</c:v>
                </c:pt>
                <c:pt idx="353" formatCode="General_)">
                  <c:v>1980.360730593607</c:v>
                </c:pt>
                <c:pt idx="354" formatCode="General_)">
                  <c:v>1980.377168949772</c:v>
                </c:pt>
                <c:pt idx="355" formatCode="General_)">
                  <c:v>1980.393607305936</c:v>
                </c:pt>
                <c:pt idx="356" formatCode="General_)">
                  <c:v>1980.410045662101</c:v>
                </c:pt>
                <c:pt idx="357" formatCode="General_)">
                  <c:v>1981.344292237442</c:v>
                </c:pt>
                <c:pt idx="358" formatCode="General_)">
                  <c:v>1981.355251141553</c:v>
                </c:pt>
                <c:pt idx="359" formatCode="General_)">
                  <c:v>1981.374429223744</c:v>
                </c:pt>
                <c:pt idx="360" formatCode="General_)">
                  <c:v>1981.388127853881</c:v>
                </c:pt>
                <c:pt idx="361" formatCode="General_)">
                  <c:v>1981.401826484018</c:v>
                </c:pt>
                <c:pt idx="362" formatCode="General_)">
                  <c:v>1981.415525114155</c:v>
                </c:pt>
                <c:pt idx="363" formatCode="General_)">
                  <c:v>1982.35799086758</c:v>
                </c:pt>
                <c:pt idx="364" formatCode="General_)">
                  <c:v>1982.35799086758</c:v>
                </c:pt>
                <c:pt idx="365" formatCode="General_)">
                  <c:v>1982.35799086758</c:v>
                </c:pt>
                <c:pt idx="366" formatCode="General_)">
                  <c:v>1984.338812785388</c:v>
                </c:pt>
                <c:pt idx="367" formatCode="General_)">
                  <c:v>1984.338812785388</c:v>
                </c:pt>
                <c:pt idx="368" formatCode="General_)">
                  <c:v>1984.338812785388</c:v>
                </c:pt>
                <c:pt idx="369" formatCode="General_)">
                  <c:v>1984.341552511416</c:v>
                </c:pt>
                <c:pt idx="370" formatCode="General_)">
                  <c:v>1984.344292237442</c:v>
                </c:pt>
                <c:pt idx="371" formatCode="General_)">
                  <c:v>1984.344292237442</c:v>
                </c:pt>
                <c:pt idx="372" formatCode="General_)">
                  <c:v>1984.344292237442</c:v>
                </c:pt>
                <c:pt idx="373" formatCode="General_)">
                  <c:v>1984.363470319634</c:v>
                </c:pt>
                <c:pt idx="374" formatCode="General_)">
                  <c:v>1984.363470319634</c:v>
                </c:pt>
                <c:pt idx="375" formatCode="General_)">
                  <c:v>1984.366210045662</c:v>
                </c:pt>
                <c:pt idx="376" formatCode="General_)">
                  <c:v>1984.36894977169</c:v>
                </c:pt>
                <c:pt idx="377" formatCode="General_)">
                  <c:v>1984.371689497717</c:v>
                </c:pt>
                <c:pt idx="378" formatCode="General_)">
                  <c:v>1984.371689497717</c:v>
                </c:pt>
                <c:pt idx="379" formatCode="General_)">
                  <c:v>1984.374429223744</c:v>
                </c:pt>
                <c:pt idx="380" formatCode="General_)">
                  <c:v>1984.374429223744</c:v>
                </c:pt>
                <c:pt idx="381" formatCode="General_)">
                  <c:v>1984.377168949772</c:v>
                </c:pt>
                <c:pt idx="382" formatCode="General_)">
                  <c:v>1984.3799086758</c:v>
                </c:pt>
                <c:pt idx="383" formatCode="General_)">
                  <c:v>1984.382648401826</c:v>
                </c:pt>
                <c:pt idx="384" formatCode="General_)">
                  <c:v>1984.385388127854</c:v>
                </c:pt>
                <c:pt idx="385" formatCode="General_)">
                  <c:v>1984.385388127854</c:v>
                </c:pt>
                <c:pt idx="386" formatCode="General_)">
                  <c:v>1984.388127853881</c:v>
                </c:pt>
                <c:pt idx="387" formatCode="General_)">
                  <c:v>1984.388127853881</c:v>
                </c:pt>
                <c:pt idx="388" formatCode="General_)">
                  <c:v>1984.390867579908</c:v>
                </c:pt>
                <c:pt idx="389" formatCode="General_)">
                  <c:v>1985.34703196347</c:v>
                </c:pt>
                <c:pt idx="390" formatCode="General_)">
                  <c:v>1985.352511415525</c:v>
                </c:pt>
                <c:pt idx="391" formatCode="General_)">
                  <c:v>1988.355251141553</c:v>
                </c:pt>
                <c:pt idx="392" formatCode="General_)">
                  <c:v>1988.355251141553</c:v>
                </c:pt>
                <c:pt idx="393" formatCode="General_)">
                  <c:v>1988.355251141553</c:v>
                </c:pt>
                <c:pt idx="394" formatCode="General_)">
                  <c:v>1988.355251141553</c:v>
                </c:pt>
                <c:pt idx="395" formatCode="General_)">
                  <c:v>1988.355251141553</c:v>
                </c:pt>
                <c:pt idx="396" formatCode="General_)">
                  <c:v>1989.349771689498</c:v>
                </c:pt>
                <c:pt idx="397" formatCode="General_)">
                  <c:v>1989.349771689498</c:v>
                </c:pt>
                <c:pt idx="398" formatCode="General_)">
                  <c:v>1989.352511415525</c:v>
                </c:pt>
                <c:pt idx="399" formatCode="General_)">
                  <c:v>1989.352511415525</c:v>
                </c:pt>
                <c:pt idx="400" formatCode="General_)">
                  <c:v>1989.352511415525</c:v>
                </c:pt>
                <c:pt idx="401" formatCode="General_)">
                  <c:v>1989.352511415525</c:v>
                </c:pt>
                <c:pt idx="402" formatCode="General_)">
                  <c:v>1990.360730593607</c:v>
                </c:pt>
                <c:pt idx="403" formatCode="General_)">
                  <c:v>1990.377168949772</c:v>
                </c:pt>
                <c:pt idx="404" formatCode="General_)">
                  <c:v>1990.377168949772</c:v>
                </c:pt>
                <c:pt idx="405" formatCode="General_)">
                  <c:v>1990.377168949772</c:v>
                </c:pt>
                <c:pt idx="406" formatCode="General_)">
                  <c:v>1990.3799086758</c:v>
                </c:pt>
                <c:pt idx="407" formatCode="General_)">
                  <c:v>1990.3799086758</c:v>
                </c:pt>
                <c:pt idx="408" formatCode="General_)">
                  <c:v>1991.344292237442</c:v>
                </c:pt>
                <c:pt idx="409" formatCode="General_)">
                  <c:v>1991.344292237442</c:v>
                </c:pt>
                <c:pt idx="410" formatCode="General_)">
                  <c:v>1991.344292237442</c:v>
                </c:pt>
                <c:pt idx="411" formatCode="General_)">
                  <c:v>1993.333333333333</c:v>
                </c:pt>
                <c:pt idx="412" formatCode="General_)">
                  <c:v>1993.393607305936</c:v>
                </c:pt>
                <c:pt idx="413" formatCode="General_)">
                  <c:v>1994.333333333333</c:v>
                </c:pt>
                <c:pt idx="414" formatCode="General_)">
                  <c:v>1995.3799086758</c:v>
                </c:pt>
                <c:pt idx="415" formatCode="General_)">
                  <c:v>1996.393607305936</c:v>
                </c:pt>
                <c:pt idx="416">
                  <c:v>1956.458333333333</c:v>
                </c:pt>
                <c:pt idx="417">
                  <c:v>1958.458333333333</c:v>
                </c:pt>
                <c:pt idx="418">
                  <c:v>1960.458333333333</c:v>
                </c:pt>
                <c:pt idx="419">
                  <c:v>1962.458333333333</c:v>
                </c:pt>
                <c:pt idx="420">
                  <c:v>1963.458333333333</c:v>
                </c:pt>
                <c:pt idx="421">
                  <c:v>1964.458333333333</c:v>
                </c:pt>
                <c:pt idx="422">
                  <c:v>1965.458333333333</c:v>
                </c:pt>
                <c:pt idx="423" formatCode="General_)">
                  <c:v>1966.435844748858</c:v>
                </c:pt>
                <c:pt idx="424" formatCode="General_)">
                  <c:v>1968.457762557078</c:v>
                </c:pt>
                <c:pt idx="425" formatCode="General_)">
                  <c:v>1969.435844748858</c:v>
                </c:pt>
                <c:pt idx="426" formatCode="General_)">
                  <c:v>1970.416666666667</c:v>
                </c:pt>
                <c:pt idx="427" formatCode="General_)">
                  <c:v>1971.444063926941</c:v>
                </c:pt>
                <c:pt idx="428" formatCode="General_)">
                  <c:v>1971.471461187215</c:v>
                </c:pt>
                <c:pt idx="429" formatCode="General_)">
                  <c:v>1972.438584474886</c:v>
                </c:pt>
                <c:pt idx="430" formatCode="General_)">
                  <c:v>1972.463242009132</c:v>
                </c:pt>
                <c:pt idx="431" formatCode="General_)">
                  <c:v>1972.496118721461</c:v>
                </c:pt>
                <c:pt idx="432" formatCode="General_)">
                  <c:v>1973.419406392694</c:v>
                </c:pt>
                <c:pt idx="433" formatCode="General_)">
                  <c:v>1973.452283105023</c:v>
                </c:pt>
                <c:pt idx="434" formatCode="General_)">
                  <c:v>1973.468721461188</c:v>
                </c:pt>
                <c:pt idx="435" formatCode="General_)">
                  <c:v>1973.493378995434</c:v>
                </c:pt>
                <c:pt idx="436" formatCode="General_)">
                  <c:v>1974.444063926941</c:v>
                </c:pt>
                <c:pt idx="437" formatCode="General_)">
                  <c:v>1974.46598173516</c:v>
                </c:pt>
                <c:pt idx="438" formatCode="General_)">
                  <c:v>1974.496118721461</c:v>
                </c:pt>
                <c:pt idx="439" formatCode="General_)">
                  <c:v>1975.435844748858</c:v>
                </c:pt>
                <c:pt idx="440" formatCode="General_)">
                  <c:v>1975.45502283105</c:v>
                </c:pt>
                <c:pt idx="441" formatCode="General_)">
                  <c:v>1975.485159817352</c:v>
                </c:pt>
                <c:pt idx="442" formatCode="General_)">
                  <c:v>1976.427625570777</c:v>
                </c:pt>
                <c:pt idx="443" formatCode="General_)">
                  <c:v>1976.452283105023</c:v>
                </c:pt>
                <c:pt idx="444" formatCode="General_)">
                  <c:v>1976.463242009132</c:v>
                </c:pt>
                <c:pt idx="445" formatCode="General_)">
                  <c:v>1976.479680365297</c:v>
                </c:pt>
                <c:pt idx="446" formatCode="General_)">
                  <c:v>1977.422146118721</c:v>
                </c:pt>
                <c:pt idx="447" formatCode="General_)">
                  <c:v>1977.435844748858</c:v>
                </c:pt>
                <c:pt idx="448" formatCode="General_)">
                  <c:v>1977.446803652968</c:v>
                </c:pt>
                <c:pt idx="449" formatCode="General_)">
                  <c:v>1977.457762557078</c:v>
                </c:pt>
                <c:pt idx="450" formatCode="General_)">
                  <c:v>1977.468721461188</c:v>
                </c:pt>
                <c:pt idx="451" formatCode="General_)">
                  <c:v>1977.474200913242</c:v>
                </c:pt>
                <c:pt idx="452" formatCode="General_)">
                  <c:v>1977.47694063927</c:v>
                </c:pt>
                <c:pt idx="453" formatCode="General_)">
                  <c:v>1977.482420091324</c:v>
                </c:pt>
                <c:pt idx="454" formatCode="General_)">
                  <c:v>1977.48789954338</c:v>
                </c:pt>
                <c:pt idx="455" formatCode="General_)">
                  <c:v>1977.493378995434</c:v>
                </c:pt>
                <c:pt idx="456" formatCode="General_)">
                  <c:v>1977.496118721461</c:v>
                </c:pt>
                <c:pt idx="457" formatCode="General_)">
                  <c:v>1977.49885844749</c:v>
                </c:pt>
                <c:pt idx="458" formatCode="General_)">
                  <c:v>1978.42488584475</c:v>
                </c:pt>
                <c:pt idx="459" formatCode="General_)">
                  <c:v>1978.435844748858</c:v>
                </c:pt>
                <c:pt idx="460" formatCode="General_)">
                  <c:v>1978.446803652968</c:v>
                </c:pt>
                <c:pt idx="461" formatCode="General_)">
                  <c:v>1978.460502283105</c:v>
                </c:pt>
                <c:pt idx="462" formatCode="General_)">
                  <c:v>1978.47694063927</c:v>
                </c:pt>
                <c:pt idx="463" formatCode="General_)">
                  <c:v>1978.49885844749</c:v>
                </c:pt>
                <c:pt idx="464" formatCode="General_)">
                  <c:v>1979.42488584475</c:v>
                </c:pt>
                <c:pt idx="465" formatCode="General_)">
                  <c:v>1979.438584474886</c:v>
                </c:pt>
                <c:pt idx="466" formatCode="General_)">
                  <c:v>1979.452283105023</c:v>
                </c:pt>
                <c:pt idx="467" formatCode="General_)">
                  <c:v>1979.468721461188</c:v>
                </c:pt>
                <c:pt idx="468" formatCode="General_)">
                  <c:v>1979.482420091324</c:v>
                </c:pt>
                <c:pt idx="469" formatCode="General_)">
                  <c:v>1979.496118721461</c:v>
                </c:pt>
                <c:pt idx="470" formatCode="General_)">
                  <c:v>1980.422146118721</c:v>
                </c:pt>
                <c:pt idx="471" formatCode="General_)">
                  <c:v>1980.435844748858</c:v>
                </c:pt>
                <c:pt idx="472" formatCode="General_)">
                  <c:v>1980.45502283105</c:v>
                </c:pt>
                <c:pt idx="473" formatCode="General_)">
                  <c:v>1980.468721461188</c:v>
                </c:pt>
                <c:pt idx="474" formatCode="General_)">
                  <c:v>1980.482420091324</c:v>
                </c:pt>
                <c:pt idx="475" formatCode="General_)">
                  <c:v>1980.496118721461</c:v>
                </c:pt>
                <c:pt idx="476" formatCode="General_)">
                  <c:v>1981.427625570777</c:v>
                </c:pt>
                <c:pt idx="477" formatCode="General_)">
                  <c:v>1981.441324200913</c:v>
                </c:pt>
                <c:pt idx="478" formatCode="General_)">
                  <c:v>1981.45502283105</c:v>
                </c:pt>
                <c:pt idx="479" formatCode="General_)">
                  <c:v>1981.468721461188</c:v>
                </c:pt>
                <c:pt idx="480" formatCode="General_)">
                  <c:v>1987.433105022831</c:v>
                </c:pt>
                <c:pt idx="481" formatCode="General_)">
                  <c:v>1988.433105022831</c:v>
                </c:pt>
                <c:pt idx="482" formatCode="General_)">
                  <c:v>1989.430365296804</c:v>
                </c:pt>
                <c:pt idx="483" formatCode="General_)">
                  <c:v>1990.435844748858</c:v>
                </c:pt>
                <c:pt idx="484" formatCode="General_)">
                  <c:v>1997.463242009132</c:v>
                </c:pt>
                <c:pt idx="485" formatCode="General_)">
                  <c:v>1998.449543378995</c:v>
                </c:pt>
                <c:pt idx="486" formatCode="General_)">
                  <c:v>1999.452283105023</c:v>
                </c:pt>
                <c:pt idx="487" formatCode="General_)">
                  <c:v>2000.444063926941</c:v>
                </c:pt>
                <c:pt idx="488" formatCode="General_)">
                  <c:v>2001.46598173516</c:v>
                </c:pt>
                <c:pt idx="489" formatCode="General_)">
                  <c:v>2003.416666666667</c:v>
                </c:pt>
                <c:pt idx="490" formatCode="General_)">
                  <c:v>2004.416666666667</c:v>
                </c:pt>
                <c:pt idx="491" formatCode="General_)">
                  <c:v>2005.416666666667</c:v>
                </c:pt>
                <c:pt idx="492" formatCode="General_)">
                  <c:v>2007.416666666667</c:v>
                </c:pt>
                <c:pt idx="493" formatCode="General_)">
                  <c:v>2008.416666666667</c:v>
                </c:pt>
                <c:pt idx="494" formatCode="General_)">
                  <c:v>2009.45502283105</c:v>
                </c:pt>
                <c:pt idx="495" formatCode="General_)">
                  <c:v>2010.45502283105</c:v>
                </c:pt>
                <c:pt idx="496" formatCode="General_)">
                  <c:v>2011.449543378995</c:v>
                </c:pt>
                <c:pt idx="497" formatCode="General_)">
                  <c:v>2012.422146118721</c:v>
                </c:pt>
                <c:pt idx="498" formatCode="General_)">
                  <c:v>2013.463242009132</c:v>
                </c:pt>
                <c:pt idx="499" formatCode="General_)">
                  <c:v>2014.463242009132</c:v>
                </c:pt>
                <c:pt idx="500">
                  <c:v>1956.541666666667</c:v>
                </c:pt>
                <c:pt idx="501">
                  <c:v>1957.541666666667</c:v>
                </c:pt>
                <c:pt idx="502">
                  <c:v>1958.541666666667</c:v>
                </c:pt>
                <c:pt idx="503">
                  <c:v>1959.541666666667</c:v>
                </c:pt>
                <c:pt idx="504">
                  <c:v>1961.541666666667</c:v>
                </c:pt>
                <c:pt idx="505">
                  <c:v>1962.541666666667</c:v>
                </c:pt>
                <c:pt idx="506">
                  <c:v>1963.541666666667</c:v>
                </c:pt>
                <c:pt idx="507">
                  <c:v>1964.541666666667</c:v>
                </c:pt>
                <c:pt idx="508" formatCode="General_)">
                  <c:v>1965.52191780822</c:v>
                </c:pt>
                <c:pt idx="509" formatCode="General_)">
                  <c:v>1967.52191780822</c:v>
                </c:pt>
                <c:pt idx="510" formatCode="General_)">
                  <c:v>1967.57397260274</c:v>
                </c:pt>
                <c:pt idx="511" formatCode="General_)">
                  <c:v>1969.51095890411</c:v>
                </c:pt>
                <c:pt idx="512" formatCode="General_)">
                  <c:v>1970.5</c:v>
                </c:pt>
                <c:pt idx="513" formatCode="General_)">
                  <c:v>1971.508219178082</c:v>
                </c:pt>
                <c:pt idx="514" formatCode="General_)">
                  <c:v>1971.535616438356</c:v>
                </c:pt>
                <c:pt idx="515" formatCode="General_)">
                  <c:v>1971.56301369863</c:v>
                </c:pt>
                <c:pt idx="516" formatCode="General_)">
                  <c:v>1972.52191780822</c:v>
                </c:pt>
                <c:pt idx="517" formatCode="General_)">
                  <c:v>1972.549315068493</c:v>
                </c:pt>
                <c:pt idx="518" formatCode="General_)">
                  <c:v>1972.576712328767</c:v>
                </c:pt>
                <c:pt idx="519" formatCode="General_)">
                  <c:v>1973.519178082192</c:v>
                </c:pt>
                <c:pt idx="520" formatCode="General_)">
                  <c:v>1973.543835616438</c:v>
                </c:pt>
                <c:pt idx="521" formatCode="General_)">
                  <c:v>1973.565753424658</c:v>
                </c:pt>
                <c:pt idx="522" formatCode="General_)">
                  <c:v>1974.524657534247</c:v>
                </c:pt>
                <c:pt idx="523" formatCode="General_)">
                  <c:v>1974.543835616438</c:v>
                </c:pt>
                <c:pt idx="524" formatCode="General_)">
                  <c:v>1974.568493150685</c:v>
                </c:pt>
                <c:pt idx="525" formatCode="General_)">
                  <c:v>1975.505479452055</c:v>
                </c:pt>
                <c:pt idx="526" formatCode="General_)">
                  <c:v>1975.530136986301</c:v>
                </c:pt>
                <c:pt idx="527" formatCode="General_)">
                  <c:v>1975.554794520548</c:v>
                </c:pt>
                <c:pt idx="528" formatCode="General_)">
                  <c:v>1975.579452054795</c:v>
                </c:pt>
                <c:pt idx="529" formatCode="General_)">
                  <c:v>1976.502739726028</c:v>
                </c:pt>
                <c:pt idx="530" formatCode="General_)">
                  <c:v>1976.530136986301</c:v>
                </c:pt>
                <c:pt idx="531" formatCode="General_)">
                  <c:v>1976.554794520548</c:v>
                </c:pt>
                <c:pt idx="532" formatCode="General_)">
                  <c:v>1976.568493150685</c:v>
                </c:pt>
                <c:pt idx="533" formatCode="General_)">
                  <c:v>1977.516438356164</c:v>
                </c:pt>
                <c:pt idx="534" formatCode="General_)">
                  <c:v>1977.52191780822</c:v>
                </c:pt>
                <c:pt idx="535" formatCode="General_)">
                  <c:v>1977.527397260274</c:v>
                </c:pt>
                <c:pt idx="536" formatCode="General_)">
                  <c:v>1977.532876712329</c:v>
                </c:pt>
                <c:pt idx="537" formatCode="General_)">
                  <c:v>1977.538356164383</c:v>
                </c:pt>
                <c:pt idx="538" formatCode="General_)">
                  <c:v>1977.541095890411</c:v>
                </c:pt>
                <c:pt idx="539" formatCode="General_)">
                  <c:v>1977.543835616438</c:v>
                </c:pt>
                <c:pt idx="540" formatCode="General_)">
                  <c:v>1977.549315068493</c:v>
                </c:pt>
                <c:pt idx="541" formatCode="General_)">
                  <c:v>1977.554794520548</c:v>
                </c:pt>
                <c:pt idx="542" formatCode="General_)">
                  <c:v>1977.560273972603</c:v>
                </c:pt>
                <c:pt idx="543" formatCode="General_)">
                  <c:v>1977.560273972603</c:v>
                </c:pt>
                <c:pt idx="544" formatCode="General_)">
                  <c:v>1977.565753424658</c:v>
                </c:pt>
                <c:pt idx="545" formatCode="General_)">
                  <c:v>1977.571232876712</c:v>
                </c:pt>
                <c:pt idx="546" formatCode="General_)">
                  <c:v>1977.576712328767</c:v>
                </c:pt>
                <c:pt idx="547" formatCode="General_)">
                  <c:v>1977.582191780822</c:v>
                </c:pt>
                <c:pt idx="548" formatCode="General_)">
                  <c:v>1977.584931506849</c:v>
                </c:pt>
                <c:pt idx="549" formatCode="General_)">
                  <c:v>1978.532876712329</c:v>
                </c:pt>
                <c:pt idx="550" formatCode="General_)">
                  <c:v>1978.57397260274</c:v>
                </c:pt>
                <c:pt idx="551" formatCode="General_)">
                  <c:v>1979.51095890411</c:v>
                </c:pt>
                <c:pt idx="552" formatCode="General_)">
                  <c:v>1979.524657534247</c:v>
                </c:pt>
                <c:pt idx="553" formatCode="General_)">
                  <c:v>1979.538356164383</c:v>
                </c:pt>
                <c:pt idx="554" formatCode="General_)">
                  <c:v>1979.554794520548</c:v>
                </c:pt>
                <c:pt idx="555" formatCode="General_)">
                  <c:v>1979.568493150685</c:v>
                </c:pt>
                <c:pt idx="556" formatCode="General_)">
                  <c:v>1979.582191780822</c:v>
                </c:pt>
                <c:pt idx="557" formatCode="General_)">
                  <c:v>1980.51095890411</c:v>
                </c:pt>
                <c:pt idx="558" formatCode="General_)">
                  <c:v>1980.524657534247</c:v>
                </c:pt>
                <c:pt idx="559" formatCode="General_)">
                  <c:v>1980.538356164383</c:v>
                </c:pt>
                <c:pt idx="560" formatCode="General_)">
                  <c:v>1980.55205479452</c:v>
                </c:pt>
                <c:pt idx="561" formatCode="General_)">
                  <c:v>1980.565753424658</c:v>
                </c:pt>
                <c:pt idx="562" formatCode="General_)">
                  <c:v>1980.579452054795</c:v>
                </c:pt>
                <c:pt idx="563" formatCode="General_)">
                  <c:v>1982.543835616438</c:v>
                </c:pt>
                <c:pt idx="564" formatCode="General_)">
                  <c:v>1982.543835616438</c:v>
                </c:pt>
                <c:pt idx="565" formatCode="General_)">
                  <c:v>1982.543835616438</c:v>
                </c:pt>
                <c:pt idx="566" formatCode="General_)">
                  <c:v>1982.543835616438</c:v>
                </c:pt>
                <c:pt idx="567" formatCode="General_)">
                  <c:v>1986.532876712329</c:v>
                </c:pt>
                <c:pt idx="568" formatCode="General_)">
                  <c:v>1987.549315068493</c:v>
                </c:pt>
                <c:pt idx="569" formatCode="General_)">
                  <c:v>1987.582191780822</c:v>
                </c:pt>
                <c:pt idx="570" formatCode="General_)">
                  <c:v>1988.502739726028</c:v>
                </c:pt>
                <c:pt idx="571" formatCode="General_)">
                  <c:v>1988.513698630137</c:v>
                </c:pt>
                <c:pt idx="572" formatCode="General_)">
                  <c:v>1988.513698630137</c:v>
                </c:pt>
                <c:pt idx="573" formatCode="General_)">
                  <c:v>1988.516438356164</c:v>
                </c:pt>
                <c:pt idx="574" formatCode="General_)">
                  <c:v>1988.579452054795</c:v>
                </c:pt>
                <c:pt idx="575" formatCode="General_)">
                  <c:v>1989.502739726028</c:v>
                </c:pt>
                <c:pt idx="576" formatCode="General_)">
                  <c:v>1989.582191780822</c:v>
                </c:pt>
                <c:pt idx="577" formatCode="General_)">
                  <c:v>1990.516438356164</c:v>
                </c:pt>
                <c:pt idx="578" formatCode="General_)">
                  <c:v>2002.5</c:v>
                </c:pt>
                <c:pt idx="579" formatCode="General_)">
                  <c:v>2006.549315068493</c:v>
                </c:pt>
                <c:pt idx="580">
                  <c:v>1956.625</c:v>
                </c:pt>
                <c:pt idx="581">
                  <c:v>1957.625</c:v>
                </c:pt>
                <c:pt idx="582">
                  <c:v>1958.625</c:v>
                </c:pt>
                <c:pt idx="583">
                  <c:v>1959.625</c:v>
                </c:pt>
                <c:pt idx="584">
                  <c:v>1960.625</c:v>
                </c:pt>
                <c:pt idx="585">
                  <c:v>1961.625</c:v>
                </c:pt>
                <c:pt idx="586">
                  <c:v>1962.625</c:v>
                </c:pt>
                <c:pt idx="587">
                  <c:v>1963.625</c:v>
                </c:pt>
                <c:pt idx="588">
                  <c:v>1964.625</c:v>
                </c:pt>
                <c:pt idx="589" formatCode="General_)">
                  <c:v>1966.632648401826</c:v>
                </c:pt>
                <c:pt idx="590" formatCode="General_)">
                  <c:v>1968.665525114155</c:v>
                </c:pt>
                <c:pt idx="591" formatCode="General_)">
                  <c:v>1969.643607305936</c:v>
                </c:pt>
                <c:pt idx="592" formatCode="General_)">
                  <c:v>1970.624429223744</c:v>
                </c:pt>
                <c:pt idx="593" formatCode="General_)">
                  <c:v>1971.586073059361</c:v>
                </c:pt>
                <c:pt idx="594" formatCode="General_)">
                  <c:v>1971.613470319634</c:v>
                </c:pt>
                <c:pt idx="595" formatCode="General_)">
                  <c:v>1971.638127853881</c:v>
                </c:pt>
                <c:pt idx="596" formatCode="General_)">
                  <c:v>1971.665525114155</c:v>
                </c:pt>
                <c:pt idx="597" formatCode="General_)">
                  <c:v>1972.613470319634</c:v>
                </c:pt>
                <c:pt idx="598" formatCode="General_)">
                  <c:v>1972.640867579908</c:v>
                </c:pt>
                <c:pt idx="599" formatCode="General_)">
                  <c:v>1972.665525114155</c:v>
                </c:pt>
                <c:pt idx="600" formatCode="General_)">
                  <c:v>1973.588812785388</c:v>
                </c:pt>
                <c:pt idx="601" formatCode="General_)">
                  <c:v>1973.610730593607</c:v>
                </c:pt>
                <c:pt idx="602" formatCode="General_)">
                  <c:v>1973.624429223744</c:v>
                </c:pt>
                <c:pt idx="603" formatCode="General_)">
                  <c:v>1973.635388127854</c:v>
                </c:pt>
                <c:pt idx="604" formatCode="General_)">
                  <c:v>1973.649086757991</c:v>
                </c:pt>
                <c:pt idx="605" formatCode="General_)">
                  <c:v>1974.588812785388</c:v>
                </c:pt>
                <c:pt idx="606" formatCode="General_)">
                  <c:v>1974.605251141553</c:v>
                </c:pt>
                <c:pt idx="607" formatCode="General_)">
                  <c:v>1974.61894977169</c:v>
                </c:pt>
                <c:pt idx="608" formatCode="General_)">
                  <c:v>1974.640867579908</c:v>
                </c:pt>
                <c:pt idx="609" formatCode="General_)">
                  <c:v>1974.654566210045</c:v>
                </c:pt>
                <c:pt idx="610" formatCode="General_)">
                  <c:v>1975.60799086758</c:v>
                </c:pt>
                <c:pt idx="611" formatCode="General_)">
                  <c:v>1975.635388127854</c:v>
                </c:pt>
                <c:pt idx="612" formatCode="General_)">
                  <c:v>1975.665525114155</c:v>
                </c:pt>
                <c:pt idx="613" formatCode="General_)">
                  <c:v>1976.586073059361</c:v>
                </c:pt>
                <c:pt idx="614" formatCode="General_)">
                  <c:v>1976.616210045662</c:v>
                </c:pt>
                <c:pt idx="615" formatCode="General_)">
                  <c:v>1976.6299086758</c:v>
                </c:pt>
                <c:pt idx="616" formatCode="General_)">
                  <c:v>1976.649086757991</c:v>
                </c:pt>
                <c:pt idx="617" formatCode="General_)">
                  <c:v>1977.594292237442</c:v>
                </c:pt>
                <c:pt idx="618" formatCode="General_)">
                  <c:v>1977.59703196347</c:v>
                </c:pt>
                <c:pt idx="619" formatCode="General_)">
                  <c:v>1977.599771689498</c:v>
                </c:pt>
                <c:pt idx="620" formatCode="General_)">
                  <c:v>1977.602511415525</c:v>
                </c:pt>
                <c:pt idx="621" formatCode="General_)">
                  <c:v>1977.60799086758</c:v>
                </c:pt>
                <c:pt idx="622" formatCode="General_)">
                  <c:v>1977.610730593607</c:v>
                </c:pt>
                <c:pt idx="623" formatCode="General_)">
                  <c:v>1977.616210045662</c:v>
                </c:pt>
                <c:pt idx="624" formatCode="General_)">
                  <c:v>1977.61894977169</c:v>
                </c:pt>
                <c:pt idx="625" formatCode="General_)">
                  <c:v>1977.624429223744</c:v>
                </c:pt>
                <c:pt idx="626" formatCode="General_)">
                  <c:v>1977.627168949772</c:v>
                </c:pt>
                <c:pt idx="627" formatCode="General_)">
                  <c:v>1977.640867579908</c:v>
                </c:pt>
                <c:pt idx="628" formatCode="General_)">
                  <c:v>1977.646347031963</c:v>
                </c:pt>
                <c:pt idx="629" formatCode="General_)">
                  <c:v>1977.657305936073</c:v>
                </c:pt>
                <c:pt idx="630" formatCode="General_)">
                  <c:v>1977.662785388128</c:v>
                </c:pt>
                <c:pt idx="631" formatCode="General_)">
                  <c:v>1977.668264840182</c:v>
                </c:pt>
                <c:pt idx="632" formatCode="General_)">
                  <c:v>1978.591552511416</c:v>
                </c:pt>
                <c:pt idx="633" formatCode="General_)">
                  <c:v>1978.605251141553</c:v>
                </c:pt>
                <c:pt idx="634" formatCode="General_)">
                  <c:v>1978.61894977169</c:v>
                </c:pt>
                <c:pt idx="635" formatCode="General_)">
                  <c:v>1978.632648401826</c:v>
                </c:pt>
                <c:pt idx="636" formatCode="General_)">
                  <c:v>1978.646347031963</c:v>
                </c:pt>
                <c:pt idx="637" formatCode="General_)">
                  <c:v>1978.6600456621</c:v>
                </c:pt>
                <c:pt idx="638" formatCode="General_)">
                  <c:v>1979.594292237442</c:v>
                </c:pt>
                <c:pt idx="639" formatCode="General_)">
                  <c:v>1979.616210045662</c:v>
                </c:pt>
                <c:pt idx="640" formatCode="General_)">
                  <c:v>1979.6299086758</c:v>
                </c:pt>
                <c:pt idx="641" formatCode="General_)">
                  <c:v>1979.643607305936</c:v>
                </c:pt>
                <c:pt idx="642" formatCode="General_)">
                  <c:v>1979.657305936073</c:v>
                </c:pt>
                <c:pt idx="643" formatCode="General_)">
                  <c:v>1980.591552511416</c:v>
                </c:pt>
                <c:pt idx="644" formatCode="General_)">
                  <c:v>1980.605251141553</c:v>
                </c:pt>
                <c:pt idx="645" formatCode="General_)">
                  <c:v>1980.621689497717</c:v>
                </c:pt>
                <c:pt idx="646" formatCode="General_)">
                  <c:v>1980.635388127854</c:v>
                </c:pt>
                <c:pt idx="647" formatCode="General_)">
                  <c:v>1980.649086757991</c:v>
                </c:pt>
                <c:pt idx="648" formatCode="General_)">
                  <c:v>1980.662785388128</c:v>
                </c:pt>
                <c:pt idx="649" formatCode="General_)">
                  <c:v>1981.649086757991</c:v>
                </c:pt>
                <c:pt idx="650" formatCode="General_)">
                  <c:v>1981.649086757991</c:v>
                </c:pt>
                <c:pt idx="651" formatCode="General_)">
                  <c:v>1981.649086757991</c:v>
                </c:pt>
                <c:pt idx="652" formatCode="General_)">
                  <c:v>1981.649086757991</c:v>
                </c:pt>
                <c:pt idx="653" formatCode="General_)">
                  <c:v>1981.649086757991</c:v>
                </c:pt>
                <c:pt idx="654" formatCode="General_)">
                  <c:v>1981.649086757991</c:v>
                </c:pt>
                <c:pt idx="655" formatCode="General_)">
                  <c:v>1981.649086757991</c:v>
                </c:pt>
                <c:pt idx="656" formatCode="General_)">
                  <c:v>1983.640867579908</c:v>
                </c:pt>
                <c:pt idx="657" formatCode="General_)">
                  <c:v>1983.640867579908</c:v>
                </c:pt>
                <c:pt idx="658" formatCode="General_)">
                  <c:v>1984.588812785388</c:v>
                </c:pt>
                <c:pt idx="659" formatCode="General_)">
                  <c:v>1984.588812785388</c:v>
                </c:pt>
                <c:pt idx="660" formatCode="General_)">
                  <c:v>1984.588812785388</c:v>
                </c:pt>
                <c:pt idx="661" formatCode="General_)">
                  <c:v>1984.591552511416</c:v>
                </c:pt>
                <c:pt idx="662" formatCode="General_)">
                  <c:v>1984.591552511416</c:v>
                </c:pt>
                <c:pt idx="663" formatCode="General_)">
                  <c:v>1984.591552511416</c:v>
                </c:pt>
                <c:pt idx="664" formatCode="General_)">
                  <c:v>1984.59703196347</c:v>
                </c:pt>
                <c:pt idx="665" formatCode="General_)">
                  <c:v>1984.59703196347</c:v>
                </c:pt>
                <c:pt idx="666" formatCode="General_)">
                  <c:v>1984.59703196347</c:v>
                </c:pt>
                <c:pt idx="667" formatCode="General_)">
                  <c:v>1984.59703196347</c:v>
                </c:pt>
                <c:pt idx="668" formatCode="General_)">
                  <c:v>1984.599771689498</c:v>
                </c:pt>
                <c:pt idx="669" formatCode="General_)">
                  <c:v>1984.599771689498</c:v>
                </c:pt>
                <c:pt idx="670" formatCode="General_)">
                  <c:v>1984.599771689498</c:v>
                </c:pt>
                <c:pt idx="671" formatCode="General_)">
                  <c:v>1984.599771689498</c:v>
                </c:pt>
                <c:pt idx="672" formatCode="General_)">
                  <c:v>1984.605251141553</c:v>
                </c:pt>
                <c:pt idx="673" formatCode="General_)">
                  <c:v>1984.605251141553</c:v>
                </c:pt>
                <c:pt idx="674" formatCode="General_)">
                  <c:v>1984.605251141553</c:v>
                </c:pt>
                <c:pt idx="675" formatCode="General_)">
                  <c:v>1984.60799086758</c:v>
                </c:pt>
                <c:pt idx="676" formatCode="General_)">
                  <c:v>1984.60799086758</c:v>
                </c:pt>
                <c:pt idx="677" formatCode="General_)">
                  <c:v>1984.60799086758</c:v>
                </c:pt>
                <c:pt idx="678" formatCode="General_)">
                  <c:v>1984.610730593607</c:v>
                </c:pt>
                <c:pt idx="679" formatCode="General_)">
                  <c:v>1984.610730593607</c:v>
                </c:pt>
                <c:pt idx="680" formatCode="General_)">
                  <c:v>1984.610730593607</c:v>
                </c:pt>
                <c:pt idx="681" formatCode="General_)">
                  <c:v>1984.613470319634</c:v>
                </c:pt>
                <c:pt idx="682" formatCode="General_)">
                  <c:v>1984.613470319634</c:v>
                </c:pt>
                <c:pt idx="683" formatCode="General_)">
                  <c:v>1984.613470319634</c:v>
                </c:pt>
                <c:pt idx="684" formatCode="General_)">
                  <c:v>1984.613470319634</c:v>
                </c:pt>
                <c:pt idx="685" formatCode="General_)">
                  <c:v>1984.616210045662</c:v>
                </c:pt>
                <c:pt idx="686" formatCode="General_)">
                  <c:v>1984.654566210045</c:v>
                </c:pt>
                <c:pt idx="687" formatCode="General_)">
                  <c:v>1984.654566210045</c:v>
                </c:pt>
                <c:pt idx="688" formatCode="General_)">
                  <c:v>1985.6299086758</c:v>
                </c:pt>
                <c:pt idx="689" formatCode="General_)">
                  <c:v>1985.6299086758</c:v>
                </c:pt>
                <c:pt idx="690" formatCode="General_)">
                  <c:v>1987.59703196347</c:v>
                </c:pt>
                <c:pt idx="691" formatCode="General_)">
                  <c:v>1987.59703196347</c:v>
                </c:pt>
                <c:pt idx="692" formatCode="General_)">
                  <c:v>1987.646347031963</c:v>
                </c:pt>
                <c:pt idx="693" formatCode="General_)">
                  <c:v>1988.646347031963</c:v>
                </c:pt>
                <c:pt idx="694" formatCode="General_)">
                  <c:v>1989.654566210045</c:v>
                </c:pt>
                <c:pt idx="695" formatCode="General_)">
                  <c:v>1990.586073059361</c:v>
                </c:pt>
                <c:pt idx="696" formatCode="General_)">
                  <c:v>1990.649086757991</c:v>
                </c:pt>
                <c:pt idx="697" formatCode="General_)">
                  <c:v>1996.668264840182</c:v>
                </c:pt>
                <c:pt idx="698" formatCode="General_)">
                  <c:v>2005.583333333333</c:v>
                </c:pt>
                <c:pt idx="699" formatCode="General_)">
                  <c:v>2008.583333333333</c:v>
                </c:pt>
                <c:pt idx="700" formatCode="General_)">
                  <c:v>2009.657305936073</c:v>
                </c:pt>
                <c:pt idx="701" formatCode="General_)">
                  <c:v>2010.654566210045</c:v>
                </c:pt>
                <c:pt idx="702" formatCode="General_)">
                  <c:v>2011.654566210045</c:v>
                </c:pt>
                <c:pt idx="703" formatCode="General_)">
                  <c:v>2012.649086757991</c:v>
                </c:pt>
                <c:pt idx="704" formatCode="General_)">
                  <c:v>2013.665525114155</c:v>
                </c:pt>
                <c:pt idx="705" formatCode="General_)">
                  <c:v>2014.6600456621</c:v>
                </c:pt>
                <c:pt idx="706">
                  <c:v>1956.708333333333</c:v>
                </c:pt>
                <c:pt idx="707">
                  <c:v>1957.708333333333</c:v>
                </c:pt>
                <c:pt idx="708">
                  <c:v>1958.708333333333</c:v>
                </c:pt>
                <c:pt idx="709">
                  <c:v>1959.708333333333</c:v>
                </c:pt>
                <c:pt idx="710">
                  <c:v>1960.708333333333</c:v>
                </c:pt>
                <c:pt idx="711">
                  <c:v>1961.708333333333</c:v>
                </c:pt>
                <c:pt idx="712">
                  <c:v>1962.708333333333</c:v>
                </c:pt>
                <c:pt idx="713">
                  <c:v>1963.708333333333</c:v>
                </c:pt>
                <c:pt idx="714">
                  <c:v>1964.708333333333</c:v>
                </c:pt>
                <c:pt idx="715" formatCode="General_)">
                  <c:v>1966.691324200913</c:v>
                </c:pt>
                <c:pt idx="716" formatCode="General_)">
                  <c:v>1967.73789954338</c:v>
                </c:pt>
                <c:pt idx="717" formatCode="General_)">
                  <c:v>1968.710502283105</c:v>
                </c:pt>
                <c:pt idx="718" formatCode="General_)">
                  <c:v>1969.683105022831</c:v>
                </c:pt>
                <c:pt idx="719" formatCode="General_)">
                  <c:v>1969.718721461188</c:v>
                </c:pt>
                <c:pt idx="720" formatCode="General_)">
                  <c:v>1969.73789954338</c:v>
                </c:pt>
                <c:pt idx="721" formatCode="General_)">
                  <c:v>1970.694063926941</c:v>
                </c:pt>
                <c:pt idx="722" formatCode="General_)">
                  <c:v>1970.740639269406</c:v>
                </c:pt>
                <c:pt idx="723" formatCode="General_)">
                  <c:v>1971.691324200913</c:v>
                </c:pt>
                <c:pt idx="724" formatCode="General_)">
                  <c:v>1971.718721461188</c:v>
                </c:pt>
                <c:pt idx="725" formatCode="General_)">
                  <c:v>1971.746118721461</c:v>
                </c:pt>
                <c:pt idx="726" formatCode="General_)">
                  <c:v>1972.691324200913</c:v>
                </c:pt>
                <c:pt idx="727" formatCode="General_)">
                  <c:v>1972.718721461188</c:v>
                </c:pt>
                <c:pt idx="728" formatCode="General_)">
                  <c:v>1972.746118721461</c:v>
                </c:pt>
                <c:pt idx="729" formatCode="General_)">
                  <c:v>1973.669406392694</c:v>
                </c:pt>
                <c:pt idx="730" formatCode="General_)">
                  <c:v>1973.680365296804</c:v>
                </c:pt>
                <c:pt idx="731" formatCode="General_)">
                  <c:v>1973.702283105023</c:v>
                </c:pt>
                <c:pt idx="732" formatCode="General_)">
                  <c:v>1973.721461187215</c:v>
                </c:pt>
                <c:pt idx="733" formatCode="General_)">
                  <c:v>1973.732420091324</c:v>
                </c:pt>
                <c:pt idx="734" formatCode="General_)">
                  <c:v>1973.743378995434</c:v>
                </c:pt>
                <c:pt idx="735" formatCode="General_)">
                  <c:v>1974.677625570776</c:v>
                </c:pt>
                <c:pt idx="736" formatCode="General_)">
                  <c:v>1974.688584474886</c:v>
                </c:pt>
                <c:pt idx="737" formatCode="General_)">
                  <c:v>1974.71598173516</c:v>
                </c:pt>
                <c:pt idx="738" formatCode="General_)">
                  <c:v>1974.735159817352</c:v>
                </c:pt>
                <c:pt idx="739" formatCode="General_)">
                  <c:v>1974.746118721461</c:v>
                </c:pt>
                <c:pt idx="740" formatCode="General_)">
                  <c:v>1975.702283105023</c:v>
                </c:pt>
                <c:pt idx="741" formatCode="General_)">
                  <c:v>1975.718721461188</c:v>
                </c:pt>
                <c:pt idx="742" formatCode="General_)">
                  <c:v>1975.735159817352</c:v>
                </c:pt>
                <c:pt idx="743" formatCode="General_)">
                  <c:v>1976.672146118721</c:v>
                </c:pt>
                <c:pt idx="744" formatCode="General_)">
                  <c:v>1976.691324200913</c:v>
                </c:pt>
                <c:pt idx="745" formatCode="General_)">
                  <c:v>1976.713242009132</c:v>
                </c:pt>
                <c:pt idx="746" formatCode="General_)">
                  <c:v>1976.732420091324</c:v>
                </c:pt>
                <c:pt idx="747" formatCode="General_)">
                  <c:v>1976.74885844749</c:v>
                </c:pt>
                <c:pt idx="748" formatCode="General_)">
                  <c:v>1977.669406392694</c:v>
                </c:pt>
                <c:pt idx="749" formatCode="General_)">
                  <c:v>1977.672146118721</c:v>
                </c:pt>
                <c:pt idx="750" formatCode="General_)">
                  <c:v>1977.680365296804</c:v>
                </c:pt>
                <c:pt idx="751" formatCode="General_)">
                  <c:v>1977.685844748858</c:v>
                </c:pt>
                <c:pt idx="752" formatCode="General_)">
                  <c:v>1977.691324200913</c:v>
                </c:pt>
                <c:pt idx="753" formatCode="General_)">
                  <c:v>1977.702283105023</c:v>
                </c:pt>
                <c:pt idx="754" formatCode="General_)">
                  <c:v>1977.718721461188</c:v>
                </c:pt>
                <c:pt idx="755" formatCode="General_)">
                  <c:v>1977.732420091324</c:v>
                </c:pt>
                <c:pt idx="756" formatCode="General_)">
                  <c:v>1977.746118721461</c:v>
                </c:pt>
                <c:pt idx="757" formatCode="General_)">
                  <c:v>1978.672146118721</c:v>
                </c:pt>
                <c:pt idx="758" formatCode="General_)">
                  <c:v>1978.685844748858</c:v>
                </c:pt>
                <c:pt idx="759" formatCode="General_)">
                  <c:v>1978.702283105023</c:v>
                </c:pt>
                <c:pt idx="760" formatCode="General_)">
                  <c:v>1978.724200913242</c:v>
                </c:pt>
                <c:pt idx="761" formatCode="General_)">
                  <c:v>1979.669406392694</c:v>
                </c:pt>
                <c:pt idx="762" formatCode="General_)">
                  <c:v>1979.683105022831</c:v>
                </c:pt>
                <c:pt idx="763" formatCode="General_)">
                  <c:v>1979.699543378995</c:v>
                </c:pt>
                <c:pt idx="764" formatCode="General_)">
                  <c:v>1979.713242009132</c:v>
                </c:pt>
                <c:pt idx="765" formatCode="General_)">
                  <c:v>1979.72694063927</c:v>
                </c:pt>
                <c:pt idx="766" formatCode="General_)">
                  <c:v>1979.740639269406</c:v>
                </c:pt>
                <c:pt idx="767" formatCode="General_)">
                  <c:v>1980.702283105023</c:v>
                </c:pt>
                <c:pt idx="768" formatCode="General_)">
                  <c:v>1980.735159817352</c:v>
                </c:pt>
                <c:pt idx="769" formatCode="General_)">
                  <c:v>1980.74885844749</c:v>
                </c:pt>
                <c:pt idx="770" formatCode="General_)">
                  <c:v>1982.72694063927</c:v>
                </c:pt>
                <c:pt idx="771" formatCode="General_)">
                  <c:v>1982.72694063927</c:v>
                </c:pt>
                <c:pt idx="772" formatCode="General_)">
                  <c:v>1982.72694063927</c:v>
                </c:pt>
                <c:pt idx="773" formatCode="General_)">
                  <c:v>1982.72694063927</c:v>
                </c:pt>
                <c:pt idx="774" formatCode="General_)">
                  <c:v>1987.73789954338</c:v>
                </c:pt>
                <c:pt idx="775" formatCode="General_)">
                  <c:v>1987.746118721461</c:v>
                </c:pt>
                <c:pt idx="776" formatCode="General_)">
                  <c:v>1988.732420091324</c:v>
                </c:pt>
                <c:pt idx="777" formatCode="General_)">
                  <c:v>1989.74885844749</c:v>
                </c:pt>
                <c:pt idx="778" formatCode="General_)">
                  <c:v>1990.669406392694</c:v>
                </c:pt>
                <c:pt idx="779" formatCode="General_)">
                  <c:v>1990.669406392694</c:v>
                </c:pt>
                <c:pt idx="780" formatCode="General_)">
                  <c:v>1990.672146118721</c:v>
                </c:pt>
                <c:pt idx="781" formatCode="General_)">
                  <c:v>1990.672146118721</c:v>
                </c:pt>
                <c:pt idx="782" formatCode="General_)">
                  <c:v>1992.666666666667</c:v>
                </c:pt>
                <c:pt idx="783" formatCode="General_)">
                  <c:v>1992.666666666667</c:v>
                </c:pt>
                <c:pt idx="784" formatCode="General_)">
                  <c:v>1994.696803652968</c:v>
                </c:pt>
                <c:pt idx="785" formatCode="General_)">
                  <c:v>1995.67488584475</c:v>
                </c:pt>
                <c:pt idx="786" formatCode="General_)">
                  <c:v>1997.67488584475</c:v>
                </c:pt>
                <c:pt idx="787" formatCode="General_)">
                  <c:v>1998.677625570776</c:v>
                </c:pt>
                <c:pt idx="788" formatCode="General_)">
                  <c:v>1999.669406392694</c:v>
                </c:pt>
                <c:pt idx="789" formatCode="General_)">
                  <c:v>2000.707762557078</c:v>
                </c:pt>
                <c:pt idx="790" formatCode="General_)">
                  <c:v>2001.666666666667</c:v>
                </c:pt>
                <c:pt idx="791" formatCode="General_)">
                  <c:v>2002.666666666667</c:v>
                </c:pt>
                <c:pt idx="792" formatCode="General_)">
                  <c:v>2003.666666666667</c:v>
                </c:pt>
                <c:pt idx="793" formatCode="General_)">
                  <c:v>2004.666666666667</c:v>
                </c:pt>
                <c:pt idx="794" formatCode="General_)">
                  <c:v>2006.746118721461</c:v>
                </c:pt>
                <c:pt idx="795" formatCode="General_)">
                  <c:v>2007.666666666667</c:v>
                </c:pt>
                <c:pt idx="796">
                  <c:v>1957.791666666667</c:v>
                </c:pt>
                <c:pt idx="797">
                  <c:v>1959.791666666667</c:v>
                </c:pt>
                <c:pt idx="798">
                  <c:v>1961.791666666667</c:v>
                </c:pt>
                <c:pt idx="799">
                  <c:v>1962.791666666667</c:v>
                </c:pt>
                <c:pt idx="800">
                  <c:v>1963.791666666667</c:v>
                </c:pt>
                <c:pt idx="801">
                  <c:v>1964.791666666667</c:v>
                </c:pt>
                <c:pt idx="802" formatCode="General_)">
                  <c:v>1965.758219178082</c:v>
                </c:pt>
                <c:pt idx="803" formatCode="General_)">
                  <c:v>1965.80205479452</c:v>
                </c:pt>
                <c:pt idx="804" formatCode="General_)">
                  <c:v>1967.763698630137</c:v>
                </c:pt>
                <c:pt idx="805" formatCode="General_)">
                  <c:v>1969.80205479452</c:v>
                </c:pt>
                <c:pt idx="806" formatCode="General_)">
                  <c:v>1969.815753424658</c:v>
                </c:pt>
                <c:pt idx="807" formatCode="General_)">
                  <c:v>1970.774657534247</c:v>
                </c:pt>
                <c:pt idx="808" formatCode="General_)">
                  <c:v>1970.807534246575</c:v>
                </c:pt>
                <c:pt idx="809" formatCode="General_)">
                  <c:v>1971.777397260274</c:v>
                </c:pt>
                <c:pt idx="810" formatCode="General_)">
                  <c:v>1971.804794520548</c:v>
                </c:pt>
                <c:pt idx="811" formatCode="General_)">
                  <c:v>1971.832191780822</c:v>
                </c:pt>
                <c:pt idx="812" formatCode="General_)">
                  <c:v>1972.777397260274</c:v>
                </c:pt>
                <c:pt idx="813" formatCode="General_)">
                  <c:v>1972.815753424658</c:v>
                </c:pt>
                <c:pt idx="814" formatCode="General_)">
                  <c:v>1973.769178082192</c:v>
                </c:pt>
                <c:pt idx="815" formatCode="General_)">
                  <c:v>1973.782876712329</c:v>
                </c:pt>
                <c:pt idx="816" formatCode="General_)">
                  <c:v>1973.807534246575</c:v>
                </c:pt>
                <c:pt idx="817" formatCode="General_)">
                  <c:v>1973.818493150685</c:v>
                </c:pt>
                <c:pt idx="818" formatCode="General_)">
                  <c:v>1974.77191780822</c:v>
                </c:pt>
                <c:pt idx="819" formatCode="General_)">
                  <c:v>1974.796575342466</c:v>
                </c:pt>
                <c:pt idx="820" formatCode="General_)">
                  <c:v>1974.82397260274</c:v>
                </c:pt>
                <c:pt idx="821" formatCode="General_)">
                  <c:v>1975.755479452055</c:v>
                </c:pt>
                <c:pt idx="822" formatCode="General_)">
                  <c:v>1975.77191780822</c:v>
                </c:pt>
                <c:pt idx="823" formatCode="General_)">
                  <c:v>1975.799315068493</c:v>
                </c:pt>
                <c:pt idx="824" formatCode="General_)">
                  <c:v>1975.810273972603</c:v>
                </c:pt>
                <c:pt idx="825" formatCode="General_)">
                  <c:v>1975.832191780822</c:v>
                </c:pt>
                <c:pt idx="826" formatCode="General_)">
                  <c:v>1976.774657534247</c:v>
                </c:pt>
                <c:pt idx="827" formatCode="General_)">
                  <c:v>1976.796575342466</c:v>
                </c:pt>
                <c:pt idx="828" formatCode="General_)">
                  <c:v>1976.810273972603</c:v>
                </c:pt>
                <c:pt idx="829" formatCode="General_)">
                  <c:v>1977.755479452055</c:v>
                </c:pt>
                <c:pt idx="830" formatCode="General_)">
                  <c:v>1977.769178082192</c:v>
                </c:pt>
                <c:pt idx="831" formatCode="General_)">
                  <c:v>1977.785616438356</c:v>
                </c:pt>
                <c:pt idx="832" formatCode="General_)">
                  <c:v>1977.796575342466</c:v>
                </c:pt>
                <c:pt idx="833" formatCode="General_)">
                  <c:v>1977.810273972603</c:v>
                </c:pt>
                <c:pt idx="834" formatCode="General_)">
                  <c:v>1978.766438356164</c:v>
                </c:pt>
                <c:pt idx="835" formatCode="General_)">
                  <c:v>1978.785616438356</c:v>
                </c:pt>
                <c:pt idx="836" formatCode="General_)">
                  <c:v>1978.815753424658</c:v>
                </c:pt>
                <c:pt idx="837" formatCode="General_)">
                  <c:v>1978.829452054795</c:v>
                </c:pt>
                <c:pt idx="838" formatCode="General_)">
                  <c:v>1979.755479452055</c:v>
                </c:pt>
                <c:pt idx="839" formatCode="General_)">
                  <c:v>1979.769178082192</c:v>
                </c:pt>
                <c:pt idx="840" formatCode="General_)">
                  <c:v>1979.782876712329</c:v>
                </c:pt>
                <c:pt idx="841" formatCode="General_)">
                  <c:v>1979.796575342466</c:v>
                </c:pt>
                <c:pt idx="842" formatCode="General_)">
                  <c:v>1979.818493150685</c:v>
                </c:pt>
                <c:pt idx="843" formatCode="General_)">
                  <c:v>1979.832191780822</c:v>
                </c:pt>
                <c:pt idx="844" formatCode="General_)">
                  <c:v>1980.77191780822</c:v>
                </c:pt>
                <c:pt idx="845" formatCode="General_)">
                  <c:v>1980.785616438356</c:v>
                </c:pt>
                <c:pt idx="846" formatCode="General_)">
                  <c:v>1980.799315068493</c:v>
                </c:pt>
                <c:pt idx="847" formatCode="General_)">
                  <c:v>1980.81301369863</c:v>
                </c:pt>
                <c:pt idx="848" formatCode="General_)">
                  <c:v>1980.826712328767</c:v>
                </c:pt>
                <c:pt idx="849" formatCode="General_)">
                  <c:v>1981.815753424658</c:v>
                </c:pt>
                <c:pt idx="850" formatCode="General_)">
                  <c:v>1981.815753424658</c:v>
                </c:pt>
                <c:pt idx="851" formatCode="General_)">
                  <c:v>1981.815753424658</c:v>
                </c:pt>
                <c:pt idx="852" formatCode="General_)">
                  <c:v>1983.785616438356</c:v>
                </c:pt>
                <c:pt idx="853" formatCode="General_)">
                  <c:v>1983.785616438356</c:v>
                </c:pt>
                <c:pt idx="854" formatCode="General_)">
                  <c:v>1983.785616438356</c:v>
                </c:pt>
                <c:pt idx="855" formatCode="General_)">
                  <c:v>1983.785616438356</c:v>
                </c:pt>
                <c:pt idx="856" formatCode="General_)">
                  <c:v>1986.807534246575</c:v>
                </c:pt>
                <c:pt idx="857" formatCode="General_)">
                  <c:v>1987.807534246575</c:v>
                </c:pt>
                <c:pt idx="858" formatCode="General_)">
                  <c:v>1988.810273972603</c:v>
                </c:pt>
                <c:pt idx="859" formatCode="General_)">
                  <c:v>1989.788356164383</c:v>
                </c:pt>
                <c:pt idx="860" formatCode="General_)">
                  <c:v>1989.788356164383</c:v>
                </c:pt>
                <c:pt idx="861" formatCode="General_)">
                  <c:v>1990.804794520548</c:v>
                </c:pt>
                <c:pt idx="862" formatCode="General_)">
                  <c:v>1991.815753424658</c:v>
                </c:pt>
                <c:pt idx="863">
                  <c:v>1956.875</c:v>
                </c:pt>
                <c:pt idx="864">
                  <c:v>1958.875</c:v>
                </c:pt>
                <c:pt idx="865">
                  <c:v>1960.875</c:v>
                </c:pt>
                <c:pt idx="866">
                  <c:v>1962.875</c:v>
                </c:pt>
                <c:pt idx="867">
                  <c:v>1963.875</c:v>
                </c:pt>
                <c:pt idx="868">
                  <c:v>1964.875</c:v>
                </c:pt>
                <c:pt idx="869" formatCode="General_)">
                  <c:v>1966.84703196347</c:v>
                </c:pt>
                <c:pt idx="870" formatCode="General_)">
                  <c:v>1968.85799086758</c:v>
                </c:pt>
                <c:pt idx="871" formatCode="General_)">
                  <c:v>1969.833333333333</c:v>
                </c:pt>
                <c:pt idx="872" formatCode="General_)">
                  <c:v>1970.84703196347</c:v>
                </c:pt>
                <c:pt idx="873" formatCode="General_)">
                  <c:v>1970.877168949772</c:v>
                </c:pt>
                <c:pt idx="874" formatCode="General_)">
                  <c:v>1970.907305936073</c:v>
                </c:pt>
                <c:pt idx="875" formatCode="General_)">
                  <c:v>1971.866210045662</c:v>
                </c:pt>
                <c:pt idx="876" formatCode="General_)">
                  <c:v>1971.896347031963</c:v>
                </c:pt>
                <c:pt idx="877" formatCode="General_)">
                  <c:v>1973.841552511416</c:v>
                </c:pt>
                <c:pt idx="878" formatCode="General_)">
                  <c:v>1973.84703196347</c:v>
                </c:pt>
                <c:pt idx="879" formatCode="General_)">
                  <c:v>1973.855251141553</c:v>
                </c:pt>
                <c:pt idx="880" formatCode="General_)">
                  <c:v>1973.866210045662</c:v>
                </c:pt>
                <c:pt idx="881" formatCode="General_)">
                  <c:v>1973.8799086758</c:v>
                </c:pt>
                <c:pt idx="882" formatCode="General_)">
                  <c:v>1973.890867579908</c:v>
                </c:pt>
                <c:pt idx="883" formatCode="General_)">
                  <c:v>1973.904566210046</c:v>
                </c:pt>
                <c:pt idx="884" formatCode="General_)">
                  <c:v>1974.86894977169</c:v>
                </c:pt>
                <c:pt idx="885" formatCode="General_)">
                  <c:v>1974.890867579908</c:v>
                </c:pt>
                <c:pt idx="886" formatCode="General_)">
                  <c:v>1974.912785388128</c:v>
                </c:pt>
                <c:pt idx="887" formatCode="General_)">
                  <c:v>1975.844292237442</c:v>
                </c:pt>
                <c:pt idx="888" formatCode="General_)">
                  <c:v>1975.860730593607</c:v>
                </c:pt>
                <c:pt idx="889" formatCode="General_)">
                  <c:v>1975.874429223744</c:v>
                </c:pt>
                <c:pt idx="890" formatCode="General_)">
                  <c:v>1975.888127853881</c:v>
                </c:pt>
                <c:pt idx="891" formatCode="General_)">
                  <c:v>1975.904566210046</c:v>
                </c:pt>
                <c:pt idx="892" formatCode="General_)">
                  <c:v>1976.838812785388</c:v>
                </c:pt>
                <c:pt idx="893" formatCode="General_)">
                  <c:v>1976.855251141553</c:v>
                </c:pt>
                <c:pt idx="894" formatCode="General_)">
                  <c:v>1976.8799086758</c:v>
                </c:pt>
                <c:pt idx="895" formatCode="General_)">
                  <c:v>1977.844292237442</c:v>
                </c:pt>
                <c:pt idx="896" formatCode="General_)">
                  <c:v>1977.849771689498</c:v>
                </c:pt>
                <c:pt idx="897" formatCode="General_)">
                  <c:v>1977.866210045662</c:v>
                </c:pt>
                <c:pt idx="898" formatCode="General_)">
                  <c:v>1977.8799086758</c:v>
                </c:pt>
                <c:pt idx="899" formatCode="General_)">
                  <c:v>1977.893607305936</c:v>
                </c:pt>
                <c:pt idx="900" formatCode="General_)">
                  <c:v>1977.899086757991</c:v>
                </c:pt>
                <c:pt idx="901" formatCode="General_)">
                  <c:v>1977.912785388128</c:v>
                </c:pt>
                <c:pt idx="902" formatCode="General_)">
                  <c:v>1978.841552511416</c:v>
                </c:pt>
                <c:pt idx="903" formatCode="General_)">
                  <c:v>1978.855251141553</c:v>
                </c:pt>
                <c:pt idx="904" formatCode="General_)">
                  <c:v>1978.86894977169</c:v>
                </c:pt>
                <c:pt idx="905" formatCode="General_)">
                  <c:v>1978.882648401826</c:v>
                </c:pt>
                <c:pt idx="906" formatCode="General_)">
                  <c:v>1978.904566210046</c:v>
                </c:pt>
                <c:pt idx="907" formatCode="General_)">
                  <c:v>1979.844292237442</c:v>
                </c:pt>
                <c:pt idx="908" formatCode="General_)">
                  <c:v>1979.871689497717</c:v>
                </c:pt>
                <c:pt idx="909" formatCode="General_)">
                  <c:v>1979.885388127854</c:v>
                </c:pt>
                <c:pt idx="910" formatCode="General_)">
                  <c:v>1979.899086757991</c:v>
                </c:pt>
                <c:pt idx="911" formatCode="General_)">
                  <c:v>1979.915525114155</c:v>
                </c:pt>
                <c:pt idx="912" formatCode="General_)">
                  <c:v>1980.844292237442</c:v>
                </c:pt>
                <c:pt idx="913" formatCode="General_)">
                  <c:v>1980.85799086758</c:v>
                </c:pt>
                <c:pt idx="914" formatCode="General_)">
                  <c:v>1980.871689497717</c:v>
                </c:pt>
                <c:pt idx="915" formatCode="General_)">
                  <c:v>1980.888127853881</c:v>
                </c:pt>
                <c:pt idx="916" formatCode="General_)">
                  <c:v>1980.915525114155</c:v>
                </c:pt>
                <c:pt idx="917" formatCode="General_)">
                  <c:v>1982.910045662101</c:v>
                </c:pt>
                <c:pt idx="918" formatCode="General_)">
                  <c:v>1982.910045662101</c:v>
                </c:pt>
                <c:pt idx="919" formatCode="General_)">
                  <c:v>1982.910045662101</c:v>
                </c:pt>
                <c:pt idx="920" formatCode="General_)">
                  <c:v>1982.910045662101</c:v>
                </c:pt>
                <c:pt idx="921" formatCode="General_)">
                  <c:v>1984.866210045662</c:v>
                </c:pt>
                <c:pt idx="922" formatCode="General_)">
                  <c:v>1984.866210045662</c:v>
                </c:pt>
                <c:pt idx="923" formatCode="General_)">
                  <c:v>1984.866210045662</c:v>
                </c:pt>
                <c:pt idx="924" formatCode="General_)">
                  <c:v>1984.86894977169</c:v>
                </c:pt>
                <c:pt idx="925" formatCode="General_)">
                  <c:v>1985.849771689498</c:v>
                </c:pt>
                <c:pt idx="926" formatCode="General_)">
                  <c:v>1985.849771689498</c:v>
                </c:pt>
                <c:pt idx="927" formatCode="General_)">
                  <c:v>1985.85799086758</c:v>
                </c:pt>
                <c:pt idx="928" formatCode="General_)">
                  <c:v>1985.85799086758</c:v>
                </c:pt>
                <c:pt idx="929" formatCode="General_)">
                  <c:v>1987.912785388128</c:v>
                </c:pt>
                <c:pt idx="930" formatCode="General_)">
                  <c:v>1990.877168949772</c:v>
                </c:pt>
                <c:pt idx="931">
                  <c:v>1957.958333333333</c:v>
                </c:pt>
                <c:pt idx="932">
                  <c:v>1958.958333333333</c:v>
                </c:pt>
                <c:pt idx="933">
                  <c:v>1959.958333333333</c:v>
                </c:pt>
                <c:pt idx="934">
                  <c:v>1960.958333333333</c:v>
                </c:pt>
                <c:pt idx="935">
                  <c:v>1961.958333333333</c:v>
                </c:pt>
                <c:pt idx="936">
                  <c:v>1962.958333333333</c:v>
                </c:pt>
                <c:pt idx="937">
                  <c:v>1963.958333333333</c:v>
                </c:pt>
                <c:pt idx="938">
                  <c:v>1964.958333333333</c:v>
                </c:pt>
                <c:pt idx="939" formatCode="General_)">
                  <c:v>1966.938584474886</c:v>
                </c:pt>
                <c:pt idx="940" formatCode="General_)">
                  <c:v>1967.957762557078</c:v>
                </c:pt>
                <c:pt idx="941" formatCode="General_)">
                  <c:v>1969.916666666667</c:v>
                </c:pt>
                <c:pt idx="942" formatCode="General_)">
                  <c:v>1970.949543378995</c:v>
                </c:pt>
                <c:pt idx="943" formatCode="General_)">
                  <c:v>1970.98789954338</c:v>
                </c:pt>
                <c:pt idx="944" formatCode="General_)">
                  <c:v>1971.946803652968</c:v>
                </c:pt>
                <c:pt idx="945" formatCode="General_)">
                  <c:v>1971.979680365297</c:v>
                </c:pt>
                <c:pt idx="946" formatCode="General_)">
                  <c:v>1972.946803652968</c:v>
                </c:pt>
                <c:pt idx="947" formatCode="General_)">
                  <c:v>1972.971461187215</c:v>
                </c:pt>
                <c:pt idx="948" formatCode="General_)">
                  <c:v>1973.922146118721</c:v>
                </c:pt>
                <c:pt idx="949" formatCode="General_)">
                  <c:v>1973.949543378995</c:v>
                </c:pt>
                <c:pt idx="950" formatCode="General_)">
                  <c:v>1973.960502283105</c:v>
                </c:pt>
                <c:pt idx="951" formatCode="General_)">
                  <c:v>1973.996118721461</c:v>
                </c:pt>
                <c:pt idx="952" formatCode="General_)">
                  <c:v>1974.92488584475</c:v>
                </c:pt>
                <c:pt idx="953" formatCode="General_)">
                  <c:v>1974.949543378995</c:v>
                </c:pt>
                <c:pt idx="954" formatCode="General_)">
                  <c:v>1975.001598173516</c:v>
                </c:pt>
                <c:pt idx="955" formatCode="General_)">
                  <c:v>1975.919406392694</c:v>
                </c:pt>
                <c:pt idx="956" formatCode="General_)">
                  <c:v>1975.933105022831</c:v>
                </c:pt>
                <c:pt idx="957" formatCode="General_)">
                  <c:v>1975.952283105023</c:v>
                </c:pt>
                <c:pt idx="958" formatCode="General_)">
                  <c:v>1975.97694063927</c:v>
                </c:pt>
                <c:pt idx="959" formatCode="General_)">
                  <c:v>1975.993378995434</c:v>
                </c:pt>
                <c:pt idx="960" formatCode="General_)">
                  <c:v>1976.919406392694</c:v>
                </c:pt>
                <c:pt idx="961" formatCode="General_)">
                  <c:v>1976.938584474886</c:v>
                </c:pt>
                <c:pt idx="962" formatCode="General_)">
                  <c:v>1976.941324200913</c:v>
                </c:pt>
                <c:pt idx="963" formatCode="General_)">
                  <c:v>1976.946803652968</c:v>
                </c:pt>
                <c:pt idx="964" formatCode="General_)">
                  <c:v>1976.952283105023</c:v>
                </c:pt>
                <c:pt idx="965" formatCode="General_)">
                  <c:v>1976.960502283105</c:v>
                </c:pt>
                <c:pt idx="966" formatCode="General_)">
                  <c:v>1976.971461187215</c:v>
                </c:pt>
                <c:pt idx="967" formatCode="General_)">
                  <c:v>1976.97694063927</c:v>
                </c:pt>
                <c:pt idx="968" formatCode="General_)">
                  <c:v>1976.97694063927</c:v>
                </c:pt>
                <c:pt idx="969" formatCode="General_)">
                  <c:v>1976.982420091324</c:v>
                </c:pt>
                <c:pt idx="970" formatCode="General_)">
                  <c:v>1976.990639269406</c:v>
                </c:pt>
                <c:pt idx="971" formatCode="General_)">
                  <c:v>1976.99885844749</c:v>
                </c:pt>
                <c:pt idx="972" formatCode="General_)">
                  <c:v>1976.99885844749</c:v>
                </c:pt>
                <c:pt idx="973" formatCode="General_)">
                  <c:v>1977.927625570777</c:v>
                </c:pt>
                <c:pt idx="974" formatCode="General_)">
                  <c:v>1978.922146118721</c:v>
                </c:pt>
                <c:pt idx="975" formatCode="General_)">
                  <c:v>1978.949543378995</c:v>
                </c:pt>
                <c:pt idx="976" formatCode="General_)">
                  <c:v>1978.963242009132</c:v>
                </c:pt>
                <c:pt idx="977" formatCode="General_)">
                  <c:v>1978.97694063927</c:v>
                </c:pt>
                <c:pt idx="978" formatCode="General_)">
                  <c:v>1978.990639269406</c:v>
                </c:pt>
                <c:pt idx="979" formatCode="General_)">
                  <c:v>1979.935844748858</c:v>
                </c:pt>
                <c:pt idx="980" formatCode="General_)">
                  <c:v>1979.949543378995</c:v>
                </c:pt>
                <c:pt idx="981" formatCode="General_)">
                  <c:v>1979.963242009132</c:v>
                </c:pt>
                <c:pt idx="982" formatCode="General_)">
                  <c:v>1979.97694063927</c:v>
                </c:pt>
                <c:pt idx="983" formatCode="General_)">
                  <c:v>1979.990639269406</c:v>
                </c:pt>
                <c:pt idx="984" formatCode="General_)">
                  <c:v>1980.927625570777</c:v>
                </c:pt>
                <c:pt idx="985" formatCode="General_)">
                  <c:v>1980.949543378995</c:v>
                </c:pt>
                <c:pt idx="986" formatCode="General_)">
                  <c:v>1987.949543378995</c:v>
                </c:pt>
                <c:pt idx="987" formatCode="General_)">
                  <c:v>1988.930365296804</c:v>
                </c:pt>
                <c:pt idx="988" formatCode="General_)">
                  <c:v>1988.930365296804</c:v>
                </c:pt>
                <c:pt idx="989" formatCode="General_)">
                  <c:v>1988.930365296804</c:v>
                </c:pt>
                <c:pt idx="990" formatCode="General_)">
                  <c:v>1988.930365296804</c:v>
                </c:pt>
                <c:pt idx="991" formatCode="General_)">
                  <c:v>1988.930365296804</c:v>
                </c:pt>
                <c:pt idx="992" formatCode="General_)">
                  <c:v>1988.935844748858</c:v>
                </c:pt>
                <c:pt idx="993" formatCode="General_)">
                  <c:v>1988.935844748858</c:v>
                </c:pt>
                <c:pt idx="994" formatCode="General_)">
                  <c:v>1989.982420091324</c:v>
                </c:pt>
                <c:pt idx="995">
                  <c:v>2015.132648401826</c:v>
                </c:pt>
                <c:pt idx="996" formatCode="General_)">
                  <c:v>2015.463242009132</c:v>
                </c:pt>
              </c:numCache>
            </c:numRef>
          </c:xVal>
          <c:yVal>
            <c:numRef>
              <c:f>A!$G$5:$G$1005</c:f>
              <c:numCache>
                <c:formatCode>0.00</c:formatCode>
                <c:ptCount val="1001"/>
                <c:pt idx="0">
                  <c:v>32.76</c:v>
                </c:pt>
                <c:pt idx="1">
                  <c:v>32.782</c:v>
                </c:pt>
                <c:pt idx="2">
                  <c:v>32.837</c:v>
                </c:pt>
                <c:pt idx="3">
                  <c:v>32.842</c:v>
                </c:pt>
                <c:pt idx="4">
                  <c:v>32.806</c:v>
                </c:pt>
                <c:pt idx="5">
                  <c:v>32.62</c:v>
                </c:pt>
                <c:pt idx="6">
                  <c:v>32.5</c:v>
                </c:pt>
                <c:pt idx="7">
                  <c:v>32.759</c:v>
                </c:pt>
                <c:pt idx="8">
                  <c:v>32.795</c:v>
                </c:pt>
                <c:pt idx="10">
                  <c:v>32.684</c:v>
                </c:pt>
                <c:pt idx="11">
                  <c:v>32.709</c:v>
                </c:pt>
                <c:pt idx="12">
                  <c:v>32.573</c:v>
                </c:pt>
                <c:pt idx="13">
                  <c:v>32.613</c:v>
                </c:pt>
                <c:pt idx="14">
                  <c:v>32.612</c:v>
                </c:pt>
                <c:pt idx="15">
                  <c:v>32.759</c:v>
                </c:pt>
                <c:pt idx="16">
                  <c:v>32.76</c:v>
                </c:pt>
                <c:pt idx="17">
                  <c:v>32.78700000000001</c:v>
                </c:pt>
                <c:pt idx="19">
                  <c:v>32.701</c:v>
                </c:pt>
                <c:pt idx="20">
                  <c:v>32.713</c:v>
                </c:pt>
                <c:pt idx="21">
                  <c:v>32.61</c:v>
                </c:pt>
                <c:pt idx="22">
                  <c:v>32.609</c:v>
                </c:pt>
                <c:pt idx="23">
                  <c:v>32.61</c:v>
                </c:pt>
                <c:pt idx="25">
                  <c:v>32.625</c:v>
                </c:pt>
                <c:pt idx="26">
                  <c:v>32.65900000000001</c:v>
                </c:pt>
                <c:pt idx="27">
                  <c:v>32.646</c:v>
                </c:pt>
                <c:pt idx="28">
                  <c:v>32.62900000000001</c:v>
                </c:pt>
                <c:pt idx="29">
                  <c:v>32.649</c:v>
                </c:pt>
                <c:pt idx="31">
                  <c:v>32.64700000000001</c:v>
                </c:pt>
                <c:pt idx="32">
                  <c:v>32.609</c:v>
                </c:pt>
                <c:pt idx="34">
                  <c:v>32.598</c:v>
                </c:pt>
                <c:pt idx="35">
                  <c:v>32.632</c:v>
                </c:pt>
                <c:pt idx="37">
                  <c:v>32.62300000000001</c:v>
                </c:pt>
                <c:pt idx="38">
                  <c:v>32.622</c:v>
                </c:pt>
                <c:pt idx="43">
                  <c:v>32.77</c:v>
                </c:pt>
                <c:pt idx="44">
                  <c:v>32.772</c:v>
                </c:pt>
                <c:pt idx="45">
                  <c:v>32.782</c:v>
                </c:pt>
                <c:pt idx="46">
                  <c:v>32.76300000000001</c:v>
                </c:pt>
                <c:pt idx="47">
                  <c:v>32.62</c:v>
                </c:pt>
                <c:pt idx="48">
                  <c:v>32.6</c:v>
                </c:pt>
                <c:pt idx="56">
                  <c:v>32.61</c:v>
                </c:pt>
                <c:pt idx="57">
                  <c:v>32.52</c:v>
                </c:pt>
                <c:pt idx="58">
                  <c:v>32.544</c:v>
                </c:pt>
                <c:pt idx="59">
                  <c:v>32.544</c:v>
                </c:pt>
                <c:pt idx="60">
                  <c:v>32.591</c:v>
                </c:pt>
                <c:pt idx="62">
                  <c:v>32.67</c:v>
                </c:pt>
                <c:pt idx="63">
                  <c:v>32.69</c:v>
                </c:pt>
                <c:pt idx="64">
                  <c:v>32.857</c:v>
                </c:pt>
                <c:pt idx="65">
                  <c:v>32.822</c:v>
                </c:pt>
                <c:pt idx="67">
                  <c:v>32.489</c:v>
                </c:pt>
                <c:pt idx="68">
                  <c:v>32.771</c:v>
                </c:pt>
                <c:pt idx="69">
                  <c:v>32.783</c:v>
                </c:pt>
                <c:pt idx="70">
                  <c:v>32.606</c:v>
                </c:pt>
                <c:pt idx="71">
                  <c:v>32.642</c:v>
                </c:pt>
                <c:pt idx="72">
                  <c:v>32.773</c:v>
                </c:pt>
                <c:pt idx="73">
                  <c:v>32.761</c:v>
                </c:pt>
                <c:pt idx="74">
                  <c:v>32.708</c:v>
                </c:pt>
                <c:pt idx="75">
                  <c:v>32.705</c:v>
                </c:pt>
                <c:pt idx="76">
                  <c:v>32.65600000000001</c:v>
                </c:pt>
                <c:pt idx="77">
                  <c:v>32.61</c:v>
                </c:pt>
                <c:pt idx="78">
                  <c:v>32.608</c:v>
                </c:pt>
                <c:pt idx="79">
                  <c:v>32.594</c:v>
                </c:pt>
                <c:pt idx="80">
                  <c:v>32.661</c:v>
                </c:pt>
                <c:pt idx="81">
                  <c:v>32.688</c:v>
                </c:pt>
                <c:pt idx="82">
                  <c:v>32.678</c:v>
                </c:pt>
                <c:pt idx="84">
                  <c:v>32.7</c:v>
                </c:pt>
                <c:pt idx="85">
                  <c:v>32.701</c:v>
                </c:pt>
                <c:pt idx="86">
                  <c:v>32.608</c:v>
                </c:pt>
                <c:pt idx="87">
                  <c:v>32.649</c:v>
                </c:pt>
                <c:pt idx="88">
                  <c:v>32.632</c:v>
                </c:pt>
                <c:pt idx="89">
                  <c:v>32.652</c:v>
                </c:pt>
                <c:pt idx="95">
                  <c:v>32.651</c:v>
                </c:pt>
                <c:pt idx="96">
                  <c:v>32.64</c:v>
                </c:pt>
                <c:pt idx="97">
                  <c:v>32.754</c:v>
                </c:pt>
                <c:pt idx="98">
                  <c:v>32.77</c:v>
                </c:pt>
                <c:pt idx="99">
                  <c:v>32.775</c:v>
                </c:pt>
                <c:pt idx="100">
                  <c:v>32.788</c:v>
                </c:pt>
                <c:pt idx="101">
                  <c:v>32.81</c:v>
                </c:pt>
                <c:pt idx="103">
                  <c:v>32.61</c:v>
                </c:pt>
                <c:pt idx="104">
                  <c:v>32.61</c:v>
                </c:pt>
                <c:pt idx="105">
                  <c:v>32.61</c:v>
                </c:pt>
                <c:pt idx="106">
                  <c:v>32.59</c:v>
                </c:pt>
                <c:pt idx="107">
                  <c:v>32.65</c:v>
                </c:pt>
                <c:pt idx="108">
                  <c:v>32.65</c:v>
                </c:pt>
                <c:pt idx="109">
                  <c:v>32.627</c:v>
                </c:pt>
                <c:pt idx="110">
                  <c:v>32.66</c:v>
                </c:pt>
                <c:pt idx="111">
                  <c:v>32.63</c:v>
                </c:pt>
                <c:pt idx="113">
                  <c:v>32.52</c:v>
                </c:pt>
                <c:pt idx="114">
                  <c:v>32.54</c:v>
                </c:pt>
                <c:pt idx="115">
                  <c:v>32.53</c:v>
                </c:pt>
                <c:pt idx="116">
                  <c:v>32.54</c:v>
                </c:pt>
                <c:pt idx="117">
                  <c:v>32.51</c:v>
                </c:pt>
                <c:pt idx="118">
                  <c:v>32.7</c:v>
                </c:pt>
                <c:pt idx="119">
                  <c:v>32.738</c:v>
                </c:pt>
                <c:pt idx="121">
                  <c:v>32.743</c:v>
                </c:pt>
                <c:pt idx="122">
                  <c:v>32.743</c:v>
                </c:pt>
                <c:pt idx="123">
                  <c:v>32.744</c:v>
                </c:pt>
                <c:pt idx="124">
                  <c:v>32.741</c:v>
                </c:pt>
                <c:pt idx="125">
                  <c:v>32.85</c:v>
                </c:pt>
                <c:pt idx="126">
                  <c:v>32.47900000000001</c:v>
                </c:pt>
                <c:pt idx="127">
                  <c:v>32.469</c:v>
                </c:pt>
                <c:pt idx="128">
                  <c:v>32.47900000000001</c:v>
                </c:pt>
                <c:pt idx="129">
                  <c:v>32.47</c:v>
                </c:pt>
                <c:pt idx="130">
                  <c:v>32.6</c:v>
                </c:pt>
                <c:pt idx="131">
                  <c:v>32.639</c:v>
                </c:pt>
                <c:pt idx="132">
                  <c:v>32.72700000000001</c:v>
                </c:pt>
                <c:pt idx="133">
                  <c:v>32.665</c:v>
                </c:pt>
                <c:pt idx="134">
                  <c:v>32.825</c:v>
                </c:pt>
                <c:pt idx="135">
                  <c:v>32.59900000000001</c:v>
                </c:pt>
                <c:pt idx="136">
                  <c:v>32.732</c:v>
                </c:pt>
                <c:pt idx="137">
                  <c:v>32.594</c:v>
                </c:pt>
                <c:pt idx="138">
                  <c:v>32.52520000000001</c:v>
                </c:pt>
                <c:pt idx="139">
                  <c:v>32.5935</c:v>
                </c:pt>
                <c:pt idx="140">
                  <c:v>32.556</c:v>
                </c:pt>
                <c:pt idx="141">
                  <c:v>32.584</c:v>
                </c:pt>
                <c:pt idx="142">
                  <c:v>32.634</c:v>
                </c:pt>
                <c:pt idx="143">
                  <c:v>32.559</c:v>
                </c:pt>
                <c:pt idx="144" formatCode="General">
                  <c:v>32.6572</c:v>
                </c:pt>
                <c:pt idx="145" formatCode="General">
                  <c:v>32.6848</c:v>
                </c:pt>
                <c:pt idx="146" formatCode="General">
                  <c:v>32.6317</c:v>
                </c:pt>
                <c:pt idx="147" formatCode="General">
                  <c:v>32.438</c:v>
                </c:pt>
                <c:pt idx="148">
                  <c:v>32.65</c:v>
                </c:pt>
                <c:pt idx="149">
                  <c:v>32.919</c:v>
                </c:pt>
                <c:pt idx="150">
                  <c:v>32.856</c:v>
                </c:pt>
                <c:pt idx="151">
                  <c:v>32.76300000000001</c:v>
                </c:pt>
                <c:pt idx="152">
                  <c:v>32.868</c:v>
                </c:pt>
                <c:pt idx="153">
                  <c:v>32.605</c:v>
                </c:pt>
                <c:pt idx="155">
                  <c:v>32.78100000000001</c:v>
                </c:pt>
                <c:pt idx="157">
                  <c:v>32.712</c:v>
                </c:pt>
                <c:pt idx="158">
                  <c:v>32.563</c:v>
                </c:pt>
                <c:pt idx="159">
                  <c:v>32.64100000000001</c:v>
                </c:pt>
                <c:pt idx="161">
                  <c:v>32.679</c:v>
                </c:pt>
                <c:pt idx="162">
                  <c:v>32.804</c:v>
                </c:pt>
                <c:pt idx="164">
                  <c:v>32.69300000000001</c:v>
                </c:pt>
                <c:pt idx="165">
                  <c:v>32.681</c:v>
                </c:pt>
                <c:pt idx="166">
                  <c:v>32.639</c:v>
                </c:pt>
                <c:pt idx="167">
                  <c:v>32.635</c:v>
                </c:pt>
                <c:pt idx="168">
                  <c:v>32.591</c:v>
                </c:pt>
                <c:pt idx="169">
                  <c:v>32.62300000000001</c:v>
                </c:pt>
                <c:pt idx="170">
                  <c:v>32.62300000000001</c:v>
                </c:pt>
                <c:pt idx="171">
                  <c:v>32.705</c:v>
                </c:pt>
                <c:pt idx="172">
                  <c:v>32.72</c:v>
                </c:pt>
                <c:pt idx="177">
                  <c:v>32.689</c:v>
                </c:pt>
                <c:pt idx="179">
                  <c:v>32.704</c:v>
                </c:pt>
                <c:pt idx="181">
                  <c:v>32.677</c:v>
                </c:pt>
                <c:pt idx="182">
                  <c:v>32.69300000000001</c:v>
                </c:pt>
                <c:pt idx="184">
                  <c:v>32.756</c:v>
                </c:pt>
                <c:pt idx="185">
                  <c:v>32.679</c:v>
                </c:pt>
                <c:pt idx="186">
                  <c:v>32.71400000000001</c:v>
                </c:pt>
                <c:pt idx="187">
                  <c:v>32.709</c:v>
                </c:pt>
                <c:pt idx="188">
                  <c:v>32.831</c:v>
                </c:pt>
                <c:pt idx="189">
                  <c:v>32.813</c:v>
                </c:pt>
                <c:pt idx="190">
                  <c:v>32.79900000000001</c:v>
                </c:pt>
                <c:pt idx="191">
                  <c:v>32.805</c:v>
                </c:pt>
                <c:pt idx="192">
                  <c:v>32.864</c:v>
                </c:pt>
                <c:pt idx="193">
                  <c:v>32.803</c:v>
                </c:pt>
                <c:pt idx="194">
                  <c:v>32.844</c:v>
                </c:pt>
                <c:pt idx="195">
                  <c:v>32.61</c:v>
                </c:pt>
                <c:pt idx="196">
                  <c:v>32.6</c:v>
                </c:pt>
                <c:pt idx="197">
                  <c:v>32.62</c:v>
                </c:pt>
                <c:pt idx="198">
                  <c:v>32.62</c:v>
                </c:pt>
                <c:pt idx="199">
                  <c:v>32.63</c:v>
                </c:pt>
                <c:pt idx="200">
                  <c:v>32.6</c:v>
                </c:pt>
                <c:pt idx="201">
                  <c:v>32.62</c:v>
                </c:pt>
                <c:pt idx="202">
                  <c:v>32.62</c:v>
                </c:pt>
                <c:pt idx="203">
                  <c:v>32.6</c:v>
                </c:pt>
                <c:pt idx="204">
                  <c:v>32.62</c:v>
                </c:pt>
                <c:pt idx="205">
                  <c:v>32.622</c:v>
                </c:pt>
                <c:pt idx="206">
                  <c:v>32.61</c:v>
                </c:pt>
                <c:pt idx="207">
                  <c:v>32.51900000000001</c:v>
                </c:pt>
                <c:pt idx="208">
                  <c:v>32.53</c:v>
                </c:pt>
                <c:pt idx="209">
                  <c:v>32.53</c:v>
                </c:pt>
                <c:pt idx="210">
                  <c:v>32.52</c:v>
                </c:pt>
                <c:pt idx="211">
                  <c:v>32.54</c:v>
                </c:pt>
                <c:pt idx="212">
                  <c:v>32.52</c:v>
                </c:pt>
                <c:pt idx="213">
                  <c:v>32.614</c:v>
                </c:pt>
                <c:pt idx="214">
                  <c:v>32.613</c:v>
                </c:pt>
                <c:pt idx="215">
                  <c:v>32.613</c:v>
                </c:pt>
                <c:pt idx="216">
                  <c:v>32.637</c:v>
                </c:pt>
                <c:pt idx="219">
                  <c:v>32.76</c:v>
                </c:pt>
                <c:pt idx="220">
                  <c:v>32.86</c:v>
                </c:pt>
                <c:pt idx="221">
                  <c:v>32.76</c:v>
                </c:pt>
                <c:pt idx="222">
                  <c:v>32.566</c:v>
                </c:pt>
                <c:pt idx="223">
                  <c:v>32.568</c:v>
                </c:pt>
                <c:pt idx="224">
                  <c:v>32.566</c:v>
                </c:pt>
                <c:pt idx="225">
                  <c:v>32.567</c:v>
                </c:pt>
                <c:pt idx="226">
                  <c:v>32.5525</c:v>
                </c:pt>
                <c:pt idx="227">
                  <c:v>32.5535</c:v>
                </c:pt>
                <c:pt idx="228">
                  <c:v>32.683</c:v>
                </c:pt>
                <c:pt idx="230">
                  <c:v>32.66</c:v>
                </c:pt>
                <c:pt idx="231">
                  <c:v>32.846</c:v>
                </c:pt>
                <c:pt idx="232">
                  <c:v>32.892</c:v>
                </c:pt>
                <c:pt idx="233">
                  <c:v>32.76600000000001</c:v>
                </c:pt>
                <c:pt idx="234">
                  <c:v>32.872</c:v>
                </c:pt>
                <c:pt idx="235">
                  <c:v>32.60700000000001</c:v>
                </c:pt>
                <c:pt idx="236">
                  <c:v>32.637</c:v>
                </c:pt>
                <c:pt idx="237">
                  <c:v>32.786</c:v>
                </c:pt>
                <c:pt idx="238">
                  <c:v>32.707</c:v>
                </c:pt>
                <c:pt idx="239">
                  <c:v>32.708</c:v>
                </c:pt>
                <c:pt idx="240">
                  <c:v>32.69</c:v>
                </c:pt>
                <c:pt idx="241">
                  <c:v>32.62</c:v>
                </c:pt>
                <c:pt idx="242">
                  <c:v>32.705</c:v>
                </c:pt>
                <c:pt idx="244">
                  <c:v>32.803</c:v>
                </c:pt>
                <c:pt idx="246">
                  <c:v>32.633</c:v>
                </c:pt>
                <c:pt idx="247">
                  <c:v>32.606</c:v>
                </c:pt>
                <c:pt idx="249">
                  <c:v>32.632</c:v>
                </c:pt>
                <c:pt idx="251">
                  <c:v>32.643</c:v>
                </c:pt>
                <c:pt idx="252">
                  <c:v>32.7</c:v>
                </c:pt>
                <c:pt idx="253">
                  <c:v>32.698</c:v>
                </c:pt>
                <c:pt idx="254">
                  <c:v>32.728</c:v>
                </c:pt>
                <c:pt idx="255">
                  <c:v>32.751</c:v>
                </c:pt>
                <c:pt idx="256">
                  <c:v>32.77</c:v>
                </c:pt>
                <c:pt idx="257">
                  <c:v>32.755</c:v>
                </c:pt>
                <c:pt idx="258">
                  <c:v>32.768</c:v>
                </c:pt>
                <c:pt idx="259">
                  <c:v>32.768</c:v>
                </c:pt>
                <c:pt idx="260">
                  <c:v>32.716</c:v>
                </c:pt>
                <c:pt idx="261">
                  <c:v>32.72600000000001</c:v>
                </c:pt>
                <c:pt idx="262">
                  <c:v>32.705</c:v>
                </c:pt>
                <c:pt idx="263">
                  <c:v>32.71400000000001</c:v>
                </c:pt>
                <c:pt idx="264">
                  <c:v>32.712</c:v>
                </c:pt>
                <c:pt idx="265">
                  <c:v>32.709</c:v>
                </c:pt>
                <c:pt idx="266">
                  <c:v>32.83900000000001</c:v>
                </c:pt>
                <c:pt idx="267">
                  <c:v>32.855</c:v>
                </c:pt>
                <c:pt idx="268">
                  <c:v>32.82400000000001</c:v>
                </c:pt>
                <c:pt idx="269">
                  <c:v>32.82</c:v>
                </c:pt>
                <c:pt idx="270">
                  <c:v>32.802</c:v>
                </c:pt>
                <c:pt idx="271">
                  <c:v>32.817</c:v>
                </c:pt>
                <c:pt idx="272">
                  <c:v>32.807</c:v>
                </c:pt>
                <c:pt idx="273">
                  <c:v>32.61</c:v>
                </c:pt>
                <c:pt idx="274">
                  <c:v>32.56</c:v>
                </c:pt>
                <c:pt idx="275">
                  <c:v>32.6</c:v>
                </c:pt>
                <c:pt idx="276">
                  <c:v>32.58</c:v>
                </c:pt>
                <c:pt idx="277">
                  <c:v>32.54</c:v>
                </c:pt>
                <c:pt idx="278">
                  <c:v>32.62</c:v>
                </c:pt>
                <c:pt idx="279">
                  <c:v>32.62</c:v>
                </c:pt>
                <c:pt idx="280">
                  <c:v>32.63</c:v>
                </c:pt>
                <c:pt idx="281">
                  <c:v>32.616</c:v>
                </c:pt>
                <c:pt idx="282">
                  <c:v>32.62</c:v>
                </c:pt>
                <c:pt idx="283">
                  <c:v>32.59</c:v>
                </c:pt>
                <c:pt idx="284">
                  <c:v>32.62</c:v>
                </c:pt>
                <c:pt idx="285">
                  <c:v>32.57</c:v>
                </c:pt>
                <c:pt idx="288">
                  <c:v>32.64</c:v>
                </c:pt>
                <c:pt idx="290">
                  <c:v>32.62</c:v>
                </c:pt>
                <c:pt idx="291">
                  <c:v>32.57700000000001</c:v>
                </c:pt>
                <c:pt idx="292">
                  <c:v>32.57700000000001</c:v>
                </c:pt>
                <c:pt idx="293">
                  <c:v>32.545</c:v>
                </c:pt>
                <c:pt idx="294">
                  <c:v>32.514</c:v>
                </c:pt>
                <c:pt idx="295">
                  <c:v>32.514</c:v>
                </c:pt>
                <c:pt idx="296">
                  <c:v>32.84</c:v>
                </c:pt>
                <c:pt idx="297">
                  <c:v>32.4758</c:v>
                </c:pt>
                <c:pt idx="298">
                  <c:v>32.81</c:v>
                </c:pt>
                <c:pt idx="299">
                  <c:v>32.676</c:v>
                </c:pt>
                <c:pt idx="300">
                  <c:v>32.929</c:v>
                </c:pt>
                <c:pt idx="301">
                  <c:v>32.936</c:v>
                </c:pt>
                <c:pt idx="302">
                  <c:v>32.752</c:v>
                </c:pt>
                <c:pt idx="303">
                  <c:v>32.853</c:v>
                </c:pt>
                <c:pt idx="304">
                  <c:v>32.563</c:v>
                </c:pt>
                <c:pt idx="305">
                  <c:v>32.584</c:v>
                </c:pt>
                <c:pt idx="306">
                  <c:v>32.82700000000001</c:v>
                </c:pt>
                <c:pt idx="307">
                  <c:v>32.679</c:v>
                </c:pt>
                <c:pt idx="308">
                  <c:v>32.635</c:v>
                </c:pt>
                <c:pt idx="309">
                  <c:v>32.522</c:v>
                </c:pt>
                <c:pt idx="310">
                  <c:v>32.59900000000001</c:v>
                </c:pt>
                <c:pt idx="311">
                  <c:v>32.675</c:v>
                </c:pt>
                <c:pt idx="313">
                  <c:v>32.65</c:v>
                </c:pt>
                <c:pt idx="315">
                  <c:v>32.678</c:v>
                </c:pt>
                <c:pt idx="316">
                  <c:v>32.652</c:v>
                </c:pt>
                <c:pt idx="317">
                  <c:v>32.649</c:v>
                </c:pt>
                <c:pt idx="318">
                  <c:v>32.652</c:v>
                </c:pt>
                <c:pt idx="319">
                  <c:v>32.59600000000001</c:v>
                </c:pt>
                <c:pt idx="320">
                  <c:v>32.605</c:v>
                </c:pt>
                <c:pt idx="322">
                  <c:v>32.69</c:v>
                </c:pt>
                <c:pt idx="323">
                  <c:v>32.66300000000001</c:v>
                </c:pt>
                <c:pt idx="324">
                  <c:v>32.65900000000001</c:v>
                </c:pt>
                <c:pt idx="325">
                  <c:v>32.637</c:v>
                </c:pt>
                <c:pt idx="326">
                  <c:v>32.734</c:v>
                </c:pt>
                <c:pt idx="327">
                  <c:v>32.707</c:v>
                </c:pt>
                <c:pt idx="328">
                  <c:v>32.72100000000001</c:v>
                </c:pt>
                <c:pt idx="329">
                  <c:v>32.816</c:v>
                </c:pt>
                <c:pt idx="330">
                  <c:v>32.749</c:v>
                </c:pt>
                <c:pt idx="332">
                  <c:v>32.761</c:v>
                </c:pt>
                <c:pt idx="333">
                  <c:v>32.764</c:v>
                </c:pt>
                <c:pt idx="334">
                  <c:v>32.69300000000001</c:v>
                </c:pt>
                <c:pt idx="335">
                  <c:v>32.72900000000001</c:v>
                </c:pt>
                <c:pt idx="336">
                  <c:v>32.69600000000001</c:v>
                </c:pt>
                <c:pt idx="337">
                  <c:v>32.69</c:v>
                </c:pt>
                <c:pt idx="338">
                  <c:v>32.694</c:v>
                </c:pt>
                <c:pt idx="339">
                  <c:v>32.702</c:v>
                </c:pt>
                <c:pt idx="340">
                  <c:v>32.812</c:v>
                </c:pt>
                <c:pt idx="341">
                  <c:v>32.78</c:v>
                </c:pt>
                <c:pt idx="342">
                  <c:v>32.8</c:v>
                </c:pt>
                <c:pt idx="343">
                  <c:v>32.81</c:v>
                </c:pt>
                <c:pt idx="344">
                  <c:v>32.8</c:v>
                </c:pt>
                <c:pt idx="345">
                  <c:v>32.79</c:v>
                </c:pt>
                <c:pt idx="346">
                  <c:v>32.62</c:v>
                </c:pt>
                <c:pt idx="347">
                  <c:v>32.66300000000001</c:v>
                </c:pt>
                <c:pt idx="348">
                  <c:v>32.624</c:v>
                </c:pt>
                <c:pt idx="350">
                  <c:v>32.649</c:v>
                </c:pt>
                <c:pt idx="351">
                  <c:v>32.605</c:v>
                </c:pt>
                <c:pt idx="352">
                  <c:v>32.617</c:v>
                </c:pt>
                <c:pt idx="353">
                  <c:v>32.62</c:v>
                </c:pt>
                <c:pt idx="354">
                  <c:v>32.62</c:v>
                </c:pt>
                <c:pt idx="355">
                  <c:v>32.61</c:v>
                </c:pt>
                <c:pt idx="356">
                  <c:v>32.57</c:v>
                </c:pt>
                <c:pt idx="359">
                  <c:v>32.43</c:v>
                </c:pt>
                <c:pt idx="360">
                  <c:v>32.52</c:v>
                </c:pt>
                <c:pt idx="361">
                  <c:v>32.49</c:v>
                </c:pt>
                <c:pt idx="362">
                  <c:v>32.47</c:v>
                </c:pt>
                <c:pt idx="363">
                  <c:v>32.67</c:v>
                </c:pt>
                <c:pt idx="364">
                  <c:v>32.678</c:v>
                </c:pt>
                <c:pt idx="365">
                  <c:v>32.672</c:v>
                </c:pt>
                <c:pt idx="366">
                  <c:v>32.578</c:v>
                </c:pt>
                <c:pt idx="367">
                  <c:v>32.57</c:v>
                </c:pt>
                <c:pt idx="368">
                  <c:v>32.578</c:v>
                </c:pt>
                <c:pt idx="369">
                  <c:v>32.581</c:v>
                </c:pt>
                <c:pt idx="370">
                  <c:v>32.58300000000001</c:v>
                </c:pt>
                <c:pt idx="371">
                  <c:v>32.582</c:v>
                </c:pt>
                <c:pt idx="372">
                  <c:v>32.582</c:v>
                </c:pt>
                <c:pt idx="373">
                  <c:v>32.588</c:v>
                </c:pt>
                <c:pt idx="374">
                  <c:v>32.587</c:v>
                </c:pt>
                <c:pt idx="375">
                  <c:v>32.59495833333333</c:v>
                </c:pt>
                <c:pt idx="376">
                  <c:v>32.58900000000001</c:v>
                </c:pt>
                <c:pt idx="377">
                  <c:v>32.581</c:v>
                </c:pt>
                <c:pt idx="378">
                  <c:v>32.585</c:v>
                </c:pt>
                <c:pt idx="379">
                  <c:v>32.536</c:v>
                </c:pt>
                <c:pt idx="380">
                  <c:v>32.572</c:v>
                </c:pt>
                <c:pt idx="381">
                  <c:v>32.56</c:v>
                </c:pt>
                <c:pt idx="382">
                  <c:v>32.493</c:v>
                </c:pt>
                <c:pt idx="383">
                  <c:v>32.572</c:v>
                </c:pt>
                <c:pt idx="384">
                  <c:v>32.561</c:v>
                </c:pt>
                <c:pt idx="385">
                  <c:v>32.56</c:v>
                </c:pt>
                <c:pt idx="386">
                  <c:v>32.562</c:v>
                </c:pt>
                <c:pt idx="388">
                  <c:v>32.56</c:v>
                </c:pt>
                <c:pt idx="389">
                  <c:v>32.602</c:v>
                </c:pt>
                <c:pt idx="390">
                  <c:v>32.60100000000001</c:v>
                </c:pt>
                <c:pt idx="391">
                  <c:v>32.755</c:v>
                </c:pt>
                <c:pt idx="392">
                  <c:v>32.749</c:v>
                </c:pt>
                <c:pt idx="393">
                  <c:v>32.73900000000001</c:v>
                </c:pt>
                <c:pt idx="394">
                  <c:v>32.778</c:v>
                </c:pt>
                <c:pt idx="395">
                  <c:v>32.746</c:v>
                </c:pt>
                <c:pt idx="396">
                  <c:v>32.782</c:v>
                </c:pt>
                <c:pt idx="397">
                  <c:v>32.72600000000001</c:v>
                </c:pt>
                <c:pt idx="398">
                  <c:v>32.79700000000001</c:v>
                </c:pt>
                <c:pt idx="399">
                  <c:v>32.798</c:v>
                </c:pt>
                <c:pt idx="400">
                  <c:v>32.79600000000001</c:v>
                </c:pt>
                <c:pt idx="401">
                  <c:v>32.8</c:v>
                </c:pt>
                <c:pt idx="402">
                  <c:v>32.74</c:v>
                </c:pt>
                <c:pt idx="403">
                  <c:v>32.66300000000001</c:v>
                </c:pt>
                <c:pt idx="404">
                  <c:v>32.673</c:v>
                </c:pt>
                <c:pt idx="405">
                  <c:v>32.66300000000001</c:v>
                </c:pt>
                <c:pt idx="406">
                  <c:v>32.657</c:v>
                </c:pt>
                <c:pt idx="407">
                  <c:v>32.658</c:v>
                </c:pt>
                <c:pt idx="408">
                  <c:v>32.613</c:v>
                </c:pt>
                <c:pt idx="409">
                  <c:v>32.613</c:v>
                </c:pt>
                <c:pt idx="410">
                  <c:v>32.613</c:v>
                </c:pt>
                <c:pt idx="411">
                  <c:v>32.60545</c:v>
                </c:pt>
                <c:pt idx="412">
                  <c:v>32.5651</c:v>
                </c:pt>
                <c:pt idx="413">
                  <c:v>32.74233333333334</c:v>
                </c:pt>
                <c:pt idx="414">
                  <c:v>32.688</c:v>
                </c:pt>
                <c:pt idx="415">
                  <c:v>32.67</c:v>
                </c:pt>
                <c:pt idx="416">
                  <c:v>32.82</c:v>
                </c:pt>
                <c:pt idx="417">
                  <c:v>32.901</c:v>
                </c:pt>
                <c:pt idx="418">
                  <c:v>32.749</c:v>
                </c:pt>
                <c:pt idx="419">
                  <c:v>32.533</c:v>
                </c:pt>
                <c:pt idx="421">
                  <c:v>32.719</c:v>
                </c:pt>
                <c:pt idx="423">
                  <c:v>32.66600000000001</c:v>
                </c:pt>
                <c:pt idx="424">
                  <c:v>32.527</c:v>
                </c:pt>
                <c:pt idx="425">
                  <c:v>32.542</c:v>
                </c:pt>
                <c:pt idx="426">
                  <c:v>32.64400000000001</c:v>
                </c:pt>
                <c:pt idx="427">
                  <c:v>32.7</c:v>
                </c:pt>
                <c:pt idx="428">
                  <c:v>32.68</c:v>
                </c:pt>
                <c:pt idx="429">
                  <c:v>32.639</c:v>
                </c:pt>
                <c:pt idx="430">
                  <c:v>32.609</c:v>
                </c:pt>
                <c:pt idx="431">
                  <c:v>32.565</c:v>
                </c:pt>
                <c:pt idx="432">
                  <c:v>32.6</c:v>
                </c:pt>
                <c:pt idx="433">
                  <c:v>32.57</c:v>
                </c:pt>
                <c:pt idx="434">
                  <c:v>32.572</c:v>
                </c:pt>
                <c:pt idx="435">
                  <c:v>32.58</c:v>
                </c:pt>
                <c:pt idx="436">
                  <c:v>32.679</c:v>
                </c:pt>
                <c:pt idx="437">
                  <c:v>32.632</c:v>
                </c:pt>
                <c:pt idx="438">
                  <c:v>32.673</c:v>
                </c:pt>
                <c:pt idx="439">
                  <c:v>32.71</c:v>
                </c:pt>
                <c:pt idx="440">
                  <c:v>32.62600000000001</c:v>
                </c:pt>
                <c:pt idx="441">
                  <c:v>32.667</c:v>
                </c:pt>
                <c:pt idx="442">
                  <c:v>32.775</c:v>
                </c:pt>
                <c:pt idx="444">
                  <c:v>32.76</c:v>
                </c:pt>
                <c:pt idx="445">
                  <c:v>32.764</c:v>
                </c:pt>
                <c:pt idx="446">
                  <c:v>32.72600000000001</c:v>
                </c:pt>
                <c:pt idx="447">
                  <c:v>32.72300000000001</c:v>
                </c:pt>
                <c:pt idx="448">
                  <c:v>32.71800000000001</c:v>
                </c:pt>
                <c:pt idx="449">
                  <c:v>32.667</c:v>
                </c:pt>
                <c:pt idx="450">
                  <c:v>32.66900000000001</c:v>
                </c:pt>
                <c:pt idx="451">
                  <c:v>32.697</c:v>
                </c:pt>
                <c:pt idx="452">
                  <c:v>32.69600000000001</c:v>
                </c:pt>
                <c:pt idx="453">
                  <c:v>32.69600000000001</c:v>
                </c:pt>
                <c:pt idx="454">
                  <c:v>32.712</c:v>
                </c:pt>
                <c:pt idx="455">
                  <c:v>32.734</c:v>
                </c:pt>
                <c:pt idx="456">
                  <c:v>32.691</c:v>
                </c:pt>
                <c:pt idx="457">
                  <c:v>32.692</c:v>
                </c:pt>
                <c:pt idx="458">
                  <c:v>32.81</c:v>
                </c:pt>
                <c:pt idx="459">
                  <c:v>32.77</c:v>
                </c:pt>
                <c:pt idx="460">
                  <c:v>32.81</c:v>
                </c:pt>
                <c:pt idx="461">
                  <c:v>32.78</c:v>
                </c:pt>
                <c:pt idx="462">
                  <c:v>32.748</c:v>
                </c:pt>
                <c:pt idx="463">
                  <c:v>32.722</c:v>
                </c:pt>
                <c:pt idx="464">
                  <c:v>32.59300000000001</c:v>
                </c:pt>
                <c:pt idx="466">
                  <c:v>32.65</c:v>
                </c:pt>
                <c:pt idx="467">
                  <c:v>32.63</c:v>
                </c:pt>
                <c:pt idx="470">
                  <c:v>32.59</c:v>
                </c:pt>
                <c:pt idx="471">
                  <c:v>32.59</c:v>
                </c:pt>
                <c:pt idx="472">
                  <c:v>32.57</c:v>
                </c:pt>
                <c:pt idx="473">
                  <c:v>32.55</c:v>
                </c:pt>
                <c:pt idx="474">
                  <c:v>32.56</c:v>
                </c:pt>
                <c:pt idx="475">
                  <c:v>32.59</c:v>
                </c:pt>
                <c:pt idx="476">
                  <c:v>32.51</c:v>
                </c:pt>
                <c:pt idx="477">
                  <c:v>32.47</c:v>
                </c:pt>
                <c:pt idx="478">
                  <c:v>32.51</c:v>
                </c:pt>
                <c:pt idx="479">
                  <c:v>32.48</c:v>
                </c:pt>
                <c:pt idx="480">
                  <c:v>32.54</c:v>
                </c:pt>
                <c:pt idx="481">
                  <c:v>32.75</c:v>
                </c:pt>
                <c:pt idx="482">
                  <c:v>32.84</c:v>
                </c:pt>
                <c:pt idx="483">
                  <c:v>32.63</c:v>
                </c:pt>
                <c:pt idx="484">
                  <c:v>32.655</c:v>
                </c:pt>
                <c:pt idx="485">
                  <c:v>32.676</c:v>
                </c:pt>
                <c:pt idx="486">
                  <c:v>32.84</c:v>
                </c:pt>
                <c:pt idx="487">
                  <c:v>32.627</c:v>
                </c:pt>
                <c:pt idx="488">
                  <c:v>32.56</c:v>
                </c:pt>
                <c:pt idx="489">
                  <c:v>32.5598</c:v>
                </c:pt>
                <c:pt idx="490">
                  <c:v>32.6548</c:v>
                </c:pt>
                <c:pt idx="491">
                  <c:v>32.5139</c:v>
                </c:pt>
                <c:pt idx="492">
                  <c:v>32.594</c:v>
                </c:pt>
                <c:pt idx="493">
                  <c:v>32.662</c:v>
                </c:pt>
                <c:pt idx="494">
                  <c:v>32.5521</c:v>
                </c:pt>
                <c:pt idx="495">
                  <c:v>32.7097</c:v>
                </c:pt>
                <c:pt idx="496" formatCode="General">
                  <c:v>32.6856</c:v>
                </c:pt>
                <c:pt idx="497" formatCode="General">
                  <c:v>32.70840000000001</c:v>
                </c:pt>
                <c:pt idx="498" formatCode="General">
                  <c:v>32.5285</c:v>
                </c:pt>
                <c:pt idx="499">
                  <c:v>32.39700000000001</c:v>
                </c:pt>
                <c:pt idx="500">
                  <c:v>32.69</c:v>
                </c:pt>
                <c:pt idx="501">
                  <c:v>32.686</c:v>
                </c:pt>
                <c:pt idx="502">
                  <c:v>32.768</c:v>
                </c:pt>
                <c:pt idx="503">
                  <c:v>32.938</c:v>
                </c:pt>
                <c:pt idx="504">
                  <c:v>32.75</c:v>
                </c:pt>
                <c:pt idx="506">
                  <c:v>32.525</c:v>
                </c:pt>
                <c:pt idx="508">
                  <c:v>32.552</c:v>
                </c:pt>
                <c:pt idx="510">
                  <c:v>32.504</c:v>
                </c:pt>
                <c:pt idx="511">
                  <c:v>32.53</c:v>
                </c:pt>
                <c:pt idx="512">
                  <c:v>32.57100000000001</c:v>
                </c:pt>
                <c:pt idx="514">
                  <c:v>32.697</c:v>
                </c:pt>
                <c:pt idx="516">
                  <c:v>32.547</c:v>
                </c:pt>
                <c:pt idx="517">
                  <c:v>32.53700000000001</c:v>
                </c:pt>
                <c:pt idx="518">
                  <c:v>32.535</c:v>
                </c:pt>
                <c:pt idx="519">
                  <c:v>32.509</c:v>
                </c:pt>
                <c:pt idx="520">
                  <c:v>32.46100000000001</c:v>
                </c:pt>
                <c:pt idx="521">
                  <c:v>32.458</c:v>
                </c:pt>
                <c:pt idx="522">
                  <c:v>32.639</c:v>
                </c:pt>
                <c:pt idx="523">
                  <c:v>32.66</c:v>
                </c:pt>
                <c:pt idx="524">
                  <c:v>32.615</c:v>
                </c:pt>
                <c:pt idx="525">
                  <c:v>32.64700000000001</c:v>
                </c:pt>
                <c:pt idx="526">
                  <c:v>32.638</c:v>
                </c:pt>
                <c:pt idx="527">
                  <c:v>32.627</c:v>
                </c:pt>
                <c:pt idx="528">
                  <c:v>32.606</c:v>
                </c:pt>
                <c:pt idx="529">
                  <c:v>32.78700000000001</c:v>
                </c:pt>
                <c:pt idx="530">
                  <c:v>32.73900000000001</c:v>
                </c:pt>
                <c:pt idx="531">
                  <c:v>32.79</c:v>
                </c:pt>
                <c:pt idx="534">
                  <c:v>32.702</c:v>
                </c:pt>
                <c:pt idx="535">
                  <c:v>32.692</c:v>
                </c:pt>
                <c:pt idx="537">
                  <c:v>32.64400000000001</c:v>
                </c:pt>
                <c:pt idx="538">
                  <c:v>32.638</c:v>
                </c:pt>
                <c:pt idx="540">
                  <c:v>32.628</c:v>
                </c:pt>
                <c:pt idx="541">
                  <c:v>32.62300000000001</c:v>
                </c:pt>
                <c:pt idx="543">
                  <c:v>32.624</c:v>
                </c:pt>
                <c:pt idx="544">
                  <c:v>32.62600000000001</c:v>
                </c:pt>
                <c:pt idx="545">
                  <c:v>32.64100000000001</c:v>
                </c:pt>
                <c:pt idx="547">
                  <c:v>32.547</c:v>
                </c:pt>
                <c:pt idx="548">
                  <c:v>32.523</c:v>
                </c:pt>
                <c:pt idx="549">
                  <c:v>32.72100000000001</c:v>
                </c:pt>
                <c:pt idx="550">
                  <c:v>32.72</c:v>
                </c:pt>
                <c:pt idx="556">
                  <c:v>32.57</c:v>
                </c:pt>
                <c:pt idx="557">
                  <c:v>32.54</c:v>
                </c:pt>
                <c:pt idx="558">
                  <c:v>32.47</c:v>
                </c:pt>
                <c:pt idx="559">
                  <c:v>32.58</c:v>
                </c:pt>
                <c:pt idx="560">
                  <c:v>32.53</c:v>
                </c:pt>
                <c:pt idx="561">
                  <c:v>32.52</c:v>
                </c:pt>
                <c:pt idx="562">
                  <c:v>32.512</c:v>
                </c:pt>
                <c:pt idx="563">
                  <c:v>32.603</c:v>
                </c:pt>
                <c:pt idx="564">
                  <c:v>32.60700000000001</c:v>
                </c:pt>
                <c:pt idx="565">
                  <c:v>32.605</c:v>
                </c:pt>
                <c:pt idx="566">
                  <c:v>32.60700000000001</c:v>
                </c:pt>
                <c:pt idx="567">
                  <c:v>32.497</c:v>
                </c:pt>
                <c:pt idx="568">
                  <c:v>32.53</c:v>
                </c:pt>
                <c:pt idx="569">
                  <c:v>32.57</c:v>
                </c:pt>
                <c:pt idx="570">
                  <c:v>32.74</c:v>
                </c:pt>
                <c:pt idx="571">
                  <c:v>32.742</c:v>
                </c:pt>
                <c:pt idx="572">
                  <c:v>32.738</c:v>
                </c:pt>
                <c:pt idx="573">
                  <c:v>32.742</c:v>
                </c:pt>
                <c:pt idx="574">
                  <c:v>32.66</c:v>
                </c:pt>
                <c:pt idx="575">
                  <c:v>32.77</c:v>
                </c:pt>
                <c:pt idx="576">
                  <c:v>32.78</c:v>
                </c:pt>
                <c:pt idx="577">
                  <c:v>32.61</c:v>
                </c:pt>
                <c:pt idx="578">
                  <c:v>32.6276</c:v>
                </c:pt>
                <c:pt idx="579">
                  <c:v>32.56460000000001</c:v>
                </c:pt>
                <c:pt idx="580">
                  <c:v>32.71</c:v>
                </c:pt>
                <c:pt idx="581">
                  <c:v>32.59</c:v>
                </c:pt>
                <c:pt idx="582">
                  <c:v>32.64</c:v>
                </c:pt>
                <c:pt idx="583">
                  <c:v>32.857</c:v>
                </c:pt>
                <c:pt idx="584">
                  <c:v>32.643</c:v>
                </c:pt>
                <c:pt idx="585">
                  <c:v>32.738</c:v>
                </c:pt>
                <c:pt idx="586">
                  <c:v>32.485</c:v>
                </c:pt>
                <c:pt idx="588">
                  <c:v>32.635</c:v>
                </c:pt>
                <c:pt idx="589">
                  <c:v>32.535</c:v>
                </c:pt>
                <c:pt idx="590">
                  <c:v>32.426</c:v>
                </c:pt>
                <c:pt idx="591">
                  <c:v>32.517</c:v>
                </c:pt>
                <c:pt idx="592">
                  <c:v>32.566</c:v>
                </c:pt>
                <c:pt idx="594">
                  <c:v>32.664</c:v>
                </c:pt>
                <c:pt idx="595">
                  <c:v>32.62300000000001</c:v>
                </c:pt>
                <c:pt idx="596">
                  <c:v>32.649</c:v>
                </c:pt>
                <c:pt idx="597">
                  <c:v>32.46800000000001</c:v>
                </c:pt>
                <c:pt idx="598">
                  <c:v>32.483</c:v>
                </c:pt>
                <c:pt idx="599">
                  <c:v>32.528</c:v>
                </c:pt>
                <c:pt idx="600">
                  <c:v>32.472</c:v>
                </c:pt>
                <c:pt idx="601">
                  <c:v>32.456</c:v>
                </c:pt>
                <c:pt idx="602">
                  <c:v>32.477</c:v>
                </c:pt>
                <c:pt idx="603">
                  <c:v>32.482</c:v>
                </c:pt>
                <c:pt idx="604">
                  <c:v>32.471</c:v>
                </c:pt>
                <c:pt idx="605">
                  <c:v>32.66</c:v>
                </c:pt>
                <c:pt idx="607">
                  <c:v>32.605</c:v>
                </c:pt>
                <c:pt idx="609">
                  <c:v>32.57</c:v>
                </c:pt>
                <c:pt idx="610">
                  <c:v>32.576</c:v>
                </c:pt>
                <c:pt idx="611">
                  <c:v>32.568</c:v>
                </c:pt>
                <c:pt idx="612">
                  <c:v>32.545</c:v>
                </c:pt>
                <c:pt idx="613">
                  <c:v>32.703</c:v>
                </c:pt>
                <c:pt idx="614">
                  <c:v>32.709</c:v>
                </c:pt>
                <c:pt idx="616">
                  <c:v>32.698</c:v>
                </c:pt>
                <c:pt idx="617">
                  <c:v>32.776</c:v>
                </c:pt>
                <c:pt idx="618">
                  <c:v>32.539</c:v>
                </c:pt>
                <c:pt idx="620">
                  <c:v>32.55</c:v>
                </c:pt>
                <c:pt idx="622">
                  <c:v>32.617</c:v>
                </c:pt>
                <c:pt idx="623">
                  <c:v>32.632</c:v>
                </c:pt>
                <c:pt idx="624">
                  <c:v>32.627</c:v>
                </c:pt>
                <c:pt idx="626">
                  <c:v>32.625</c:v>
                </c:pt>
                <c:pt idx="627">
                  <c:v>32.62300000000001</c:v>
                </c:pt>
                <c:pt idx="628">
                  <c:v>32.591</c:v>
                </c:pt>
                <c:pt idx="629">
                  <c:v>32.60100000000001</c:v>
                </c:pt>
                <c:pt idx="630">
                  <c:v>32.60100000000001</c:v>
                </c:pt>
                <c:pt idx="631">
                  <c:v>32.616</c:v>
                </c:pt>
                <c:pt idx="632">
                  <c:v>32.83</c:v>
                </c:pt>
                <c:pt idx="633">
                  <c:v>32.75</c:v>
                </c:pt>
                <c:pt idx="634">
                  <c:v>32.75</c:v>
                </c:pt>
                <c:pt idx="635">
                  <c:v>32.74</c:v>
                </c:pt>
                <c:pt idx="636">
                  <c:v>32.73000000000001</c:v>
                </c:pt>
                <c:pt idx="637">
                  <c:v>32.69</c:v>
                </c:pt>
                <c:pt idx="638">
                  <c:v>32.54</c:v>
                </c:pt>
                <c:pt idx="639">
                  <c:v>32.54</c:v>
                </c:pt>
                <c:pt idx="640">
                  <c:v>32.5</c:v>
                </c:pt>
                <c:pt idx="641">
                  <c:v>32.52</c:v>
                </c:pt>
                <c:pt idx="642">
                  <c:v>32.52</c:v>
                </c:pt>
                <c:pt idx="643">
                  <c:v>32.51</c:v>
                </c:pt>
                <c:pt idx="644">
                  <c:v>32.49</c:v>
                </c:pt>
                <c:pt idx="645">
                  <c:v>32.49</c:v>
                </c:pt>
                <c:pt idx="646">
                  <c:v>32.47</c:v>
                </c:pt>
                <c:pt idx="647">
                  <c:v>32.454</c:v>
                </c:pt>
                <c:pt idx="648">
                  <c:v>32.4</c:v>
                </c:pt>
                <c:pt idx="649">
                  <c:v>32.335</c:v>
                </c:pt>
                <c:pt idx="650">
                  <c:v>32.335</c:v>
                </c:pt>
                <c:pt idx="651">
                  <c:v>32.331</c:v>
                </c:pt>
                <c:pt idx="652">
                  <c:v>32.335</c:v>
                </c:pt>
                <c:pt idx="653">
                  <c:v>32.331</c:v>
                </c:pt>
                <c:pt idx="654">
                  <c:v>32.335</c:v>
                </c:pt>
                <c:pt idx="655">
                  <c:v>32.335</c:v>
                </c:pt>
                <c:pt idx="656">
                  <c:v>32.475</c:v>
                </c:pt>
                <c:pt idx="657">
                  <c:v>32.548</c:v>
                </c:pt>
                <c:pt idx="658">
                  <c:v>32.271</c:v>
                </c:pt>
                <c:pt idx="659">
                  <c:v>32.445</c:v>
                </c:pt>
                <c:pt idx="660">
                  <c:v>32.399</c:v>
                </c:pt>
                <c:pt idx="661">
                  <c:v>32.521</c:v>
                </c:pt>
                <c:pt idx="662">
                  <c:v>32.426</c:v>
                </c:pt>
                <c:pt idx="663">
                  <c:v>32.46</c:v>
                </c:pt>
                <c:pt idx="664">
                  <c:v>32.44</c:v>
                </c:pt>
                <c:pt idx="665">
                  <c:v>32.433</c:v>
                </c:pt>
                <c:pt idx="666">
                  <c:v>32.438</c:v>
                </c:pt>
                <c:pt idx="667">
                  <c:v>32.477</c:v>
                </c:pt>
                <c:pt idx="668">
                  <c:v>32.51900000000001</c:v>
                </c:pt>
                <c:pt idx="669">
                  <c:v>32.437</c:v>
                </c:pt>
                <c:pt idx="670">
                  <c:v>32.416</c:v>
                </c:pt>
                <c:pt idx="671">
                  <c:v>32.482</c:v>
                </c:pt>
                <c:pt idx="672">
                  <c:v>32.411</c:v>
                </c:pt>
                <c:pt idx="673">
                  <c:v>32.42400000000001</c:v>
                </c:pt>
                <c:pt idx="674">
                  <c:v>32.416</c:v>
                </c:pt>
                <c:pt idx="675">
                  <c:v>32.412</c:v>
                </c:pt>
                <c:pt idx="676">
                  <c:v>32.437</c:v>
                </c:pt>
                <c:pt idx="677">
                  <c:v>32.441</c:v>
                </c:pt>
                <c:pt idx="678">
                  <c:v>32.416</c:v>
                </c:pt>
                <c:pt idx="679">
                  <c:v>32.414</c:v>
                </c:pt>
                <c:pt idx="680">
                  <c:v>32.456</c:v>
                </c:pt>
                <c:pt idx="681">
                  <c:v>32.40900000000001</c:v>
                </c:pt>
                <c:pt idx="682">
                  <c:v>32.493</c:v>
                </c:pt>
                <c:pt idx="683">
                  <c:v>32.411</c:v>
                </c:pt>
                <c:pt idx="684">
                  <c:v>32.408</c:v>
                </c:pt>
                <c:pt idx="685">
                  <c:v>32.466</c:v>
                </c:pt>
                <c:pt idx="686">
                  <c:v>32.53700000000001</c:v>
                </c:pt>
                <c:pt idx="687">
                  <c:v>32.465</c:v>
                </c:pt>
                <c:pt idx="688">
                  <c:v>32.524</c:v>
                </c:pt>
                <c:pt idx="689">
                  <c:v>32.523</c:v>
                </c:pt>
                <c:pt idx="690">
                  <c:v>32.52</c:v>
                </c:pt>
                <c:pt idx="691">
                  <c:v>32.57</c:v>
                </c:pt>
                <c:pt idx="692">
                  <c:v>32.52</c:v>
                </c:pt>
                <c:pt idx="693">
                  <c:v>32.72</c:v>
                </c:pt>
                <c:pt idx="694">
                  <c:v>32.72</c:v>
                </c:pt>
                <c:pt idx="695">
                  <c:v>32.56</c:v>
                </c:pt>
                <c:pt idx="696">
                  <c:v>32.55</c:v>
                </c:pt>
                <c:pt idx="697">
                  <c:v>32.584</c:v>
                </c:pt>
                <c:pt idx="698">
                  <c:v>32.4193</c:v>
                </c:pt>
                <c:pt idx="699">
                  <c:v>32.492</c:v>
                </c:pt>
                <c:pt idx="700" formatCode="_-* #,##0.00_-;\-* #,##0.00_-;_-* &quot;-&quot;??_-;_-@_-">
                  <c:v>32.4576</c:v>
                </c:pt>
                <c:pt idx="701" formatCode="General">
                  <c:v>32.6069</c:v>
                </c:pt>
                <c:pt idx="702" formatCode="General">
                  <c:v>32.5146</c:v>
                </c:pt>
                <c:pt idx="703" formatCode="General">
                  <c:v>32.5541</c:v>
                </c:pt>
                <c:pt idx="704" formatCode="General">
                  <c:v>32.36040000000001</c:v>
                </c:pt>
                <c:pt idx="705" formatCode="General">
                  <c:v>32.3476</c:v>
                </c:pt>
                <c:pt idx="706">
                  <c:v>32.708</c:v>
                </c:pt>
                <c:pt idx="707">
                  <c:v>32.66</c:v>
                </c:pt>
                <c:pt idx="708">
                  <c:v>32.645</c:v>
                </c:pt>
                <c:pt idx="709">
                  <c:v>32.71700000000001</c:v>
                </c:pt>
                <c:pt idx="710">
                  <c:v>32.619</c:v>
                </c:pt>
                <c:pt idx="711">
                  <c:v>32.634</c:v>
                </c:pt>
                <c:pt idx="712">
                  <c:v>32.47900000000001</c:v>
                </c:pt>
                <c:pt idx="713">
                  <c:v>32.442</c:v>
                </c:pt>
                <c:pt idx="714">
                  <c:v>32.619</c:v>
                </c:pt>
                <c:pt idx="715">
                  <c:v>32.551</c:v>
                </c:pt>
                <c:pt idx="716">
                  <c:v>32.471</c:v>
                </c:pt>
                <c:pt idx="717">
                  <c:v>32.443</c:v>
                </c:pt>
                <c:pt idx="718">
                  <c:v>32.501</c:v>
                </c:pt>
                <c:pt idx="719">
                  <c:v>32.497</c:v>
                </c:pt>
                <c:pt idx="721">
                  <c:v>32.501</c:v>
                </c:pt>
                <c:pt idx="722">
                  <c:v>32.491</c:v>
                </c:pt>
                <c:pt idx="723">
                  <c:v>32.64700000000001</c:v>
                </c:pt>
                <c:pt idx="726">
                  <c:v>32.53400000000001</c:v>
                </c:pt>
                <c:pt idx="727">
                  <c:v>32.613</c:v>
                </c:pt>
                <c:pt idx="728">
                  <c:v>32.54900000000001</c:v>
                </c:pt>
                <c:pt idx="730">
                  <c:v>32.455</c:v>
                </c:pt>
                <c:pt idx="731">
                  <c:v>32.458</c:v>
                </c:pt>
                <c:pt idx="732">
                  <c:v>32.435</c:v>
                </c:pt>
                <c:pt idx="733">
                  <c:v>32.431</c:v>
                </c:pt>
                <c:pt idx="734">
                  <c:v>32.428</c:v>
                </c:pt>
                <c:pt idx="735">
                  <c:v>32.594</c:v>
                </c:pt>
                <c:pt idx="736">
                  <c:v>32.569</c:v>
                </c:pt>
                <c:pt idx="737">
                  <c:v>32.579</c:v>
                </c:pt>
                <c:pt idx="739">
                  <c:v>32.54600000000001</c:v>
                </c:pt>
                <c:pt idx="740">
                  <c:v>32.47900000000001</c:v>
                </c:pt>
                <c:pt idx="742">
                  <c:v>32.405</c:v>
                </c:pt>
                <c:pt idx="743">
                  <c:v>32.692</c:v>
                </c:pt>
                <c:pt idx="747">
                  <c:v>32.64700000000001</c:v>
                </c:pt>
                <c:pt idx="748">
                  <c:v>32.592</c:v>
                </c:pt>
                <c:pt idx="753">
                  <c:v>32.562</c:v>
                </c:pt>
                <c:pt idx="757">
                  <c:v>32.66</c:v>
                </c:pt>
                <c:pt idx="758">
                  <c:v>32.66</c:v>
                </c:pt>
                <c:pt idx="759">
                  <c:v>32.539</c:v>
                </c:pt>
                <c:pt idx="760">
                  <c:v>32.527</c:v>
                </c:pt>
                <c:pt idx="761">
                  <c:v>32.51</c:v>
                </c:pt>
                <c:pt idx="762">
                  <c:v>32.48</c:v>
                </c:pt>
                <c:pt idx="767">
                  <c:v>32.46</c:v>
                </c:pt>
                <c:pt idx="768">
                  <c:v>32.45</c:v>
                </c:pt>
                <c:pt idx="769">
                  <c:v>32.43</c:v>
                </c:pt>
                <c:pt idx="770">
                  <c:v>32.526</c:v>
                </c:pt>
                <c:pt idx="771">
                  <c:v>32.536</c:v>
                </c:pt>
                <c:pt idx="772">
                  <c:v>32.52</c:v>
                </c:pt>
                <c:pt idx="773">
                  <c:v>32.525</c:v>
                </c:pt>
                <c:pt idx="774">
                  <c:v>32.52</c:v>
                </c:pt>
                <c:pt idx="775">
                  <c:v>32.46</c:v>
                </c:pt>
                <c:pt idx="776">
                  <c:v>32.77</c:v>
                </c:pt>
                <c:pt idx="777">
                  <c:v>32.64</c:v>
                </c:pt>
                <c:pt idx="778">
                  <c:v>32.492</c:v>
                </c:pt>
                <c:pt idx="779">
                  <c:v>32.488</c:v>
                </c:pt>
                <c:pt idx="780">
                  <c:v>32.493</c:v>
                </c:pt>
                <c:pt idx="781">
                  <c:v>32.495</c:v>
                </c:pt>
                <c:pt idx="782">
                  <c:v>32.3875</c:v>
                </c:pt>
                <c:pt idx="783">
                  <c:v>32.342</c:v>
                </c:pt>
                <c:pt idx="784">
                  <c:v>32.53400000000001</c:v>
                </c:pt>
                <c:pt idx="785">
                  <c:v>32.478</c:v>
                </c:pt>
                <c:pt idx="786">
                  <c:v>32.529</c:v>
                </c:pt>
                <c:pt idx="787">
                  <c:v>32.62600000000001</c:v>
                </c:pt>
                <c:pt idx="788">
                  <c:v>32.7</c:v>
                </c:pt>
                <c:pt idx="789">
                  <c:v>32.60400000000001</c:v>
                </c:pt>
                <c:pt idx="791">
                  <c:v>32.4898</c:v>
                </c:pt>
                <c:pt idx="792">
                  <c:v>32.4183</c:v>
                </c:pt>
                <c:pt idx="793">
                  <c:v>32.498</c:v>
                </c:pt>
                <c:pt idx="794">
                  <c:v>32.4379</c:v>
                </c:pt>
                <c:pt idx="795">
                  <c:v>32.462</c:v>
                </c:pt>
                <c:pt idx="796">
                  <c:v>32.74</c:v>
                </c:pt>
                <c:pt idx="797">
                  <c:v>32.664</c:v>
                </c:pt>
                <c:pt idx="798">
                  <c:v>32.625</c:v>
                </c:pt>
                <c:pt idx="799">
                  <c:v>32.491</c:v>
                </c:pt>
                <c:pt idx="800">
                  <c:v>32.46800000000001</c:v>
                </c:pt>
                <c:pt idx="803">
                  <c:v>32.5</c:v>
                </c:pt>
                <c:pt idx="804">
                  <c:v>32.487</c:v>
                </c:pt>
                <c:pt idx="805">
                  <c:v>32.46</c:v>
                </c:pt>
                <c:pt idx="807">
                  <c:v>32.416</c:v>
                </c:pt>
                <c:pt idx="808">
                  <c:v>32.592</c:v>
                </c:pt>
                <c:pt idx="810">
                  <c:v>32.618</c:v>
                </c:pt>
                <c:pt idx="812">
                  <c:v>32.544</c:v>
                </c:pt>
                <c:pt idx="813">
                  <c:v>32.51300000000001</c:v>
                </c:pt>
                <c:pt idx="814">
                  <c:v>32.438</c:v>
                </c:pt>
                <c:pt idx="815">
                  <c:v>32.442</c:v>
                </c:pt>
                <c:pt idx="816">
                  <c:v>32.459</c:v>
                </c:pt>
                <c:pt idx="817">
                  <c:v>32.475</c:v>
                </c:pt>
                <c:pt idx="818">
                  <c:v>32.437</c:v>
                </c:pt>
                <c:pt idx="819">
                  <c:v>32.54300000000001</c:v>
                </c:pt>
                <c:pt idx="820">
                  <c:v>32.545</c:v>
                </c:pt>
                <c:pt idx="821">
                  <c:v>32.456</c:v>
                </c:pt>
                <c:pt idx="823">
                  <c:v>32.564</c:v>
                </c:pt>
                <c:pt idx="824">
                  <c:v>32.60400000000001</c:v>
                </c:pt>
                <c:pt idx="825">
                  <c:v>32.56</c:v>
                </c:pt>
                <c:pt idx="826">
                  <c:v>32.642</c:v>
                </c:pt>
                <c:pt idx="827">
                  <c:v>32.65</c:v>
                </c:pt>
                <c:pt idx="828">
                  <c:v>32.62900000000001</c:v>
                </c:pt>
                <c:pt idx="830">
                  <c:v>32.624</c:v>
                </c:pt>
                <c:pt idx="831">
                  <c:v>32.63</c:v>
                </c:pt>
                <c:pt idx="834">
                  <c:v>32.51900000000001</c:v>
                </c:pt>
                <c:pt idx="835">
                  <c:v>32.524</c:v>
                </c:pt>
                <c:pt idx="836">
                  <c:v>32.52</c:v>
                </c:pt>
                <c:pt idx="837">
                  <c:v>32.51</c:v>
                </c:pt>
                <c:pt idx="842">
                  <c:v>32.56</c:v>
                </c:pt>
                <c:pt idx="843">
                  <c:v>32.55</c:v>
                </c:pt>
                <c:pt idx="844">
                  <c:v>32.42</c:v>
                </c:pt>
                <c:pt idx="846">
                  <c:v>32.419</c:v>
                </c:pt>
                <c:pt idx="847">
                  <c:v>32.415</c:v>
                </c:pt>
                <c:pt idx="848">
                  <c:v>32.405</c:v>
                </c:pt>
                <c:pt idx="849">
                  <c:v>32.382</c:v>
                </c:pt>
                <c:pt idx="850">
                  <c:v>32.358</c:v>
                </c:pt>
                <c:pt idx="852">
                  <c:v>32.459</c:v>
                </c:pt>
                <c:pt idx="853">
                  <c:v>32.44600000000001</c:v>
                </c:pt>
                <c:pt idx="854">
                  <c:v>32.445</c:v>
                </c:pt>
                <c:pt idx="855">
                  <c:v>32.47600000000001</c:v>
                </c:pt>
                <c:pt idx="856">
                  <c:v>32.345</c:v>
                </c:pt>
                <c:pt idx="857">
                  <c:v>32.6</c:v>
                </c:pt>
                <c:pt idx="858">
                  <c:v>32.73000000000001</c:v>
                </c:pt>
                <c:pt idx="859">
                  <c:v>32.568</c:v>
                </c:pt>
                <c:pt idx="860">
                  <c:v>32.572</c:v>
                </c:pt>
                <c:pt idx="861">
                  <c:v>32.6</c:v>
                </c:pt>
                <c:pt idx="862">
                  <c:v>32.30840000000001</c:v>
                </c:pt>
                <c:pt idx="863">
                  <c:v>32.73000000000001</c:v>
                </c:pt>
                <c:pt idx="864">
                  <c:v>32.78700000000001</c:v>
                </c:pt>
                <c:pt idx="865">
                  <c:v>32.713</c:v>
                </c:pt>
                <c:pt idx="866">
                  <c:v>32.475</c:v>
                </c:pt>
                <c:pt idx="868">
                  <c:v>32.672</c:v>
                </c:pt>
                <c:pt idx="869">
                  <c:v>32.566</c:v>
                </c:pt>
                <c:pt idx="870">
                  <c:v>32.49</c:v>
                </c:pt>
                <c:pt idx="871">
                  <c:v>32.487</c:v>
                </c:pt>
                <c:pt idx="872">
                  <c:v>32.53100000000001</c:v>
                </c:pt>
                <c:pt idx="873">
                  <c:v>32.57</c:v>
                </c:pt>
                <c:pt idx="874">
                  <c:v>32.612</c:v>
                </c:pt>
                <c:pt idx="875">
                  <c:v>32.646</c:v>
                </c:pt>
                <c:pt idx="876">
                  <c:v>32.618</c:v>
                </c:pt>
                <c:pt idx="878">
                  <c:v>32.498</c:v>
                </c:pt>
                <c:pt idx="879">
                  <c:v>32.505</c:v>
                </c:pt>
                <c:pt idx="881">
                  <c:v>32.527</c:v>
                </c:pt>
                <c:pt idx="884">
                  <c:v>32.497</c:v>
                </c:pt>
                <c:pt idx="885">
                  <c:v>32.559</c:v>
                </c:pt>
                <c:pt idx="889">
                  <c:v>32.611</c:v>
                </c:pt>
                <c:pt idx="893">
                  <c:v>32.66300000000001</c:v>
                </c:pt>
                <c:pt idx="894">
                  <c:v>32.732</c:v>
                </c:pt>
                <c:pt idx="895">
                  <c:v>32.712</c:v>
                </c:pt>
                <c:pt idx="896">
                  <c:v>32.72700000000001</c:v>
                </c:pt>
                <c:pt idx="897">
                  <c:v>32.725</c:v>
                </c:pt>
                <c:pt idx="898">
                  <c:v>32.76</c:v>
                </c:pt>
                <c:pt idx="899">
                  <c:v>32.777</c:v>
                </c:pt>
                <c:pt idx="900">
                  <c:v>32.754</c:v>
                </c:pt>
                <c:pt idx="901">
                  <c:v>32.749</c:v>
                </c:pt>
                <c:pt idx="902">
                  <c:v>32.59</c:v>
                </c:pt>
                <c:pt idx="903">
                  <c:v>32.55</c:v>
                </c:pt>
                <c:pt idx="904">
                  <c:v>32.52</c:v>
                </c:pt>
                <c:pt idx="905">
                  <c:v>32.53</c:v>
                </c:pt>
                <c:pt idx="906">
                  <c:v>32.53</c:v>
                </c:pt>
                <c:pt idx="907">
                  <c:v>32.56</c:v>
                </c:pt>
                <c:pt idx="908">
                  <c:v>32.56</c:v>
                </c:pt>
                <c:pt idx="909">
                  <c:v>32.58</c:v>
                </c:pt>
                <c:pt idx="910">
                  <c:v>32.56</c:v>
                </c:pt>
                <c:pt idx="911">
                  <c:v>32.57</c:v>
                </c:pt>
                <c:pt idx="912">
                  <c:v>32.65</c:v>
                </c:pt>
                <c:pt idx="913">
                  <c:v>32.64</c:v>
                </c:pt>
                <c:pt idx="914">
                  <c:v>32.71</c:v>
                </c:pt>
                <c:pt idx="915">
                  <c:v>32.6</c:v>
                </c:pt>
                <c:pt idx="916">
                  <c:v>32.62</c:v>
                </c:pt>
                <c:pt idx="917">
                  <c:v>32.55</c:v>
                </c:pt>
                <c:pt idx="918">
                  <c:v>32.565</c:v>
                </c:pt>
                <c:pt idx="919">
                  <c:v>32.578</c:v>
                </c:pt>
                <c:pt idx="920">
                  <c:v>32.569</c:v>
                </c:pt>
                <c:pt idx="921">
                  <c:v>32.498</c:v>
                </c:pt>
                <c:pt idx="922">
                  <c:v>32.495</c:v>
                </c:pt>
                <c:pt idx="923">
                  <c:v>32.493</c:v>
                </c:pt>
                <c:pt idx="924">
                  <c:v>32.495</c:v>
                </c:pt>
                <c:pt idx="925">
                  <c:v>32.518</c:v>
                </c:pt>
                <c:pt idx="926">
                  <c:v>32.517</c:v>
                </c:pt>
                <c:pt idx="927">
                  <c:v>32.535</c:v>
                </c:pt>
                <c:pt idx="928">
                  <c:v>32.556</c:v>
                </c:pt>
                <c:pt idx="929">
                  <c:v>32.527</c:v>
                </c:pt>
                <c:pt idx="930">
                  <c:v>32.6</c:v>
                </c:pt>
                <c:pt idx="931">
                  <c:v>32.785</c:v>
                </c:pt>
                <c:pt idx="932">
                  <c:v>32.79700000000001</c:v>
                </c:pt>
                <c:pt idx="933">
                  <c:v>32.829</c:v>
                </c:pt>
                <c:pt idx="934">
                  <c:v>32.788</c:v>
                </c:pt>
                <c:pt idx="935">
                  <c:v>32.649</c:v>
                </c:pt>
                <c:pt idx="936">
                  <c:v>32.521</c:v>
                </c:pt>
                <c:pt idx="937">
                  <c:v>32.69</c:v>
                </c:pt>
                <c:pt idx="938">
                  <c:v>32.706</c:v>
                </c:pt>
                <c:pt idx="939">
                  <c:v>32.637</c:v>
                </c:pt>
                <c:pt idx="940">
                  <c:v>32.619</c:v>
                </c:pt>
                <c:pt idx="941">
                  <c:v>32.533</c:v>
                </c:pt>
                <c:pt idx="942">
                  <c:v>32.633</c:v>
                </c:pt>
                <c:pt idx="943">
                  <c:v>32.66900000000001</c:v>
                </c:pt>
                <c:pt idx="945">
                  <c:v>32.655</c:v>
                </c:pt>
                <c:pt idx="946">
                  <c:v>32.57700000000001</c:v>
                </c:pt>
                <c:pt idx="947">
                  <c:v>32.59</c:v>
                </c:pt>
                <c:pt idx="948">
                  <c:v>32.555</c:v>
                </c:pt>
                <c:pt idx="949">
                  <c:v>32.556</c:v>
                </c:pt>
                <c:pt idx="950">
                  <c:v>32.59900000000001</c:v>
                </c:pt>
                <c:pt idx="953">
                  <c:v>32.54300000000001</c:v>
                </c:pt>
                <c:pt idx="954">
                  <c:v>32.628</c:v>
                </c:pt>
                <c:pt idx="957">
                  <c:v>32.64</c:v>
                </c:pt>
                <c:pt idx="958">
                  <c:v>32.65600000000001</c:v>
                </c:pt>
                <c:pt idx="962">
                  <c:v>32.633</c:v>
                </c:pt>
                <c:pt idx="963">
                  <c:v>32.64</c:v>
                </c:pt>
                <c:pt idx="969">
                  <c:v>32.625</c:v>
                </c:pt>
                <c:pt idx="970">
                  <c:v>32.633</c:v>
                </c:pt>
                <c:pt idx="971">
                  <c:v>32.635</c:v>
                </c:pt>
                <c:pt idx="972">
                  <c:v>32.639</c:v>
                </c:pt>
                <c:pt idx="973">
                  <c:v>32.762</c:v>
                </c:pt>
                <c:pt idx="974">
                  <c:v>32.5</c:v>
                </c:pt>
                <c:pt idx="977">
                  <c:v>32.63</c:v>
                </c:pt>
                <c:pt idx="978">
                  <c:v>32.64</c:v>
                </c:pt>
                <c:pt idx="984">
                  <c:v>32.61</c:v>
                </c:pt>
                <c:pt idx="985">
                  <c:v>32.49</c:v>
                </c:pt>
                <c:pt idx="986">
                  <c:v>32.6</c:v>
                </c:pt>
                <c:pt idx="987">
                  <c:v>32.688</c:v>
                </c:pt>
                <c:pt idx="988">
                  <c:v>32.688</c:v>
                </c:pt>
                <c:pt idx="989">
                  <c:v>32.689</c:v>
                </c:pt>
                <c:pt idx="990">
                  <c:v>32.692</c:v>
                </c:pt>
                <c:pt idx="991">
                  <c:v>32.688</c:v>
                </c:pt>
                <c:pt idx="992">
                  <c:v>32.679</c:v>
                </c:pt>
                <c:pt idx="993">
                  <c:v>32.654</c:v>
                </c:pt>
                <c:pt idx="994">
                  <c:v>32.62</c:v>
                </c:pt>
                <c:pt idx="995" formatCode="General_)">
                  <c:v>32.5159</c:v>
                </c:pt>
                <c:pt idx="996" formatCode="General">
                  <c:v>32.5478</c:v>
                </c:pt>
              </c:numCache>
            </c:numRef>
          </c:yVal>
          <c:smooth val="0"/>
        </c:ser>
        <c:dLbls>
          <c:showLegendKey val="0"/>
          <c:showVal val="0"/>
          <c:showCatName val="0"/>
          <c:showSerName val="0"/>
          <c:showPercent val="0"/>
          <c:showBubbleSize val="0"/>
        </c:dLbls>
        <c:axId val="1260393536"/>
        <c:axId val="1260414240"/>
      </c:scatterChart>
      <c:valAx>
        <c:axId val="1260393536"/>
        <c:scaling>
          <c:orientation val="minMax"/>
          <c:max val="2017.0"/>
          <c:min val="1955.0"/>
        </c:scaling>
        <c:delete val="0"/>
        <c:axPos val="b"/>
        <c:numFmt formatCode="0" sourceLinked="0"/>
        <c:majorTickMark val="out"/>
        <c:minorTickMark val="in"/>
        <c:tickLblPos val="nextTo"/>
        <c:crossAx val="1260414240"/>
        <c:crosses val="autoZero"/>
        <c:crossBetween val="midCat"/>
        <c:majorUnit val="10.0"/>
        <c:minorUnit val="5.0"/>
      </c:valAx>
      <c:valAx>
        <c:axId val="1260414240"/>
        <c:scaling>
          <c:orientation val="minMax"/>
          <c:max val="33.0"/>
          <c:min val="32.2"/>
        </c:scaling>
        <c:delete val="0"/>
        <c:axPos val="l"/>
        <c:title>
          <c:tx>
            <c:rich>
              <a:bodyPr rot="-5400000" vert="horz"/>
              <a:lstStyle/>
              <a:p>
                <a:pPr>
                  <a:defRPr/>
                </a:pPr>
                <a:r>
                  <a:rPr lang="en-US"/>
                  <a:t>Sea Surface Salinity</a:t>
                </a:r>
              </a:p>
            </c:rich>
          </c:tx>
          <c:layout>
            <c:manualLayout>
              <c:xMode val="edge"/>
              <c:yMode val="edge"/>
              <c:x val="0.0036503547743555"/>
              <c:y val="0.0689350769129418"/>
            </c:manualLayout>
          </c:layout>
          <c:overlay val="0"/>
        </c:title>
        <c:numFmt formatCode="0.0" sourceLinked="0"/>
        <c:majorTickMark val="out"/>
        <c:minorTickMark val="in"/>
        <c:tickLblPos val="nextTo"/>
        <c:crossAx val="1260393536"/>
        <c:crosses val="autoZero"/>
        <c:crossBetween val="midCat"/>
        <c:majorUnit val="0.2"/>
        <c:minorUnit val="0.1"/>
      </c:valAx>
      <c:spPr>
        <a:noFill/>
        <a:ln>
          <a:solidFill>
            <a:schemeClr val="tx1"/>
          </a:solidFill>
        </a:ln>
      </c:spPr>
    </c:plotArea>
    <c:plotVisOnly val="1"/>
    <c:dispBlanksAs val="gap"/>
    <c:showDLblsOverMax val="0"/>
  </c:chart>
  <c:spPr>
    <a:noFill/>
    <a:ln>
      <a:noFill/>
    </a:ln>
  </c:spPr>
  <c:txPr>
    <a:bodyPr/>
    <a:lstStyle/>
    <a:p>
      <a:pPr>
        <a:defRPr sz="1200" b="0"/>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0.26367</cdr:x>
      <cdr:y>0.07589</cdr:y>
    </cdr:from>
    <cdr:to>
      <cdr:x>0.97567</cdr:x>
      <cdr:y>0.22822</cdr:y>
    </cdr:to>
    <cdr:sp macro="" textlink="">
      <cdr:nvSpPr>
        <cdr:cNvPr id="2" name="TextBox 1"/>
        <cdr:cNvSpPr txBox="1"/>
      </cdr:nvSpPr>
      <cdr:spPr>
        <a:xfrm xmlns:a="http://schemas.openxmlformats.org/drawingml/2006/main">
          <a:off x="1842376" y="126717"/>
          <a:ext cx="4975157" cy="254354"/>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r>
            <a:rPr lang="en-CA" sz="1200" b="1" dirty="0">
              <a:solidFill>
                <a:srgbClr val="FF0000"/>
              </a:solidFill>
            </a:rPr>
            <a:t>Shipboard </a:t>
          </a:r>
          <a:r>
            <a:rPr lang="en-CA" sz="1200" dirty="0">
              <a:solidFill>
                <a:srgbClr val="FF0000"/>
              </a:solidFill>
            </a:rPr>
            <a:t> </a:t>
          </a:r>
          <a:r>
            <a:rPr lang="en-CA" sz="1200" dirty="0"/>
            <a:t>             </a:t>
          </a:r>
          <a:r>
            <a:rPr lang="en-CA" sz="1200" dirty="0" smtClean="0"/>
            <a:t>                                                                         </a:t>
          </a:r>
          <a:r>
            <a:rPr lang="en-CA" sz="1200" b="1" dirty="0">
              <a:solidFill>
                <a:schemeClr val="tx2"/>
              </a:solidFill>
            </a:rPr>
            <a:t>NOAA</a:t>
          </a:r>
          <a:r>
            <a:rPr lang="en-CA" sz="1200" dirty="0">
              <a:solidFill>
                <a:schemeClr val="tx2"/>
              </a:solidFill>
            </a:rPr>
            <a:t> </a:t>
          </a:r>
          <a:r>
            <a:rPr lang="en-CA" sz="1200" b="1" dirty="0" smtClean="0">
              <a:solidFill>
                <a:schemeClr val="tx2"/>
              </a:solidFill>
            </a:rPr>
            <a:t>Mooring </a:t>
          </a:r>
          <a:endParaRPr lang="en-CA" sz="1200" b="1" dirty="0">
            <a:solidFill>
              <a:schemeClr val="tx2"/>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5FE9CA-E4CE-294A-B68D-C32BD843781A}" type="datetimeFigureOut">
              <a:rPr lang="en-US" smtClean="0"/>
              <a:t>4/27/16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34CF28-A9F2-974A-94E0-72DF0D9E4BC4}" type="slidenum">
              <a:rPr lang="en-US" smtClean="0"/>
              <a:t>‹#›</a:t>
            </a:fld>
            <a:endParaRPr lang="en-US"/>
          </a:p>
        </p:txBody>
      </p:sp>
    </p:spTree>
    <p:extLst>
      <p:ext uri="{BB962C8B-B14F-4D97-AF65-F5344CB8AC3E}">
        <p14:creationId xmlns:p14="http://schemas.microsoft.com/office/powerpoint/2010/main" val="2129345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3E6B1D-3A5D-2241-A484-AB01E9D9F93A}" type="slidenum">
              <a:rPr lang="en-US"/>
              <a:pPr/>
              <a:t>2</a:t>
            </a:fld>
            <a:endParaRPr lang="en-US"/>
          </a:p>
        </p:txBody>
      </p:sp>
      <p:sp>
        <p:nvSpPr>
          <p:cNvPr id="92162" name="Rectangle 2"/>
          <p:cNvSpPr>
            <a:spLocks noGrp="1" noRot="1" noChangeAspect="1" noChangeArrowheads="1" noTextEdit="1"/>
          </p:cNvSpPr>
          <p:nvPr>
            <p:ph type="sldImg"/>
          </p:nvPr>
        </p:nvSpPr>
        <p:spPr>
          <a:xfrm>
            <a:off x="1371600" y="1143000"/>
            <a:ext cx="4114800" cy="3086100"/>
          </a:xfrm>
          <a:ln/>
        </p:spPr>
      </p:sp>
      <p:sp>
        <p:nvSpPr>
          <p:cNvPr id="92163" name="Rectangle 3"/>
          <p:cNvSpPr>
            <a:spLocks noGrp="1" noChangeArrowheads="1"/>
          </p:cNvSpPr>
          <p:nvPr>
            <p:ph type="body" idx="1"/>
          </p:nvPr>
        </p:nvSpPr>
        <p:spPr/>
        <p:txBody>
          <a:bodyPr/>
          <a:lstStyle/>
          <a:p>
            <a:pPr>
              <a:defRPr/>
            </a:pPr>
            <a:r>
              <a:rPr lang="en-US" baseline="0" dirty="0" smtClean="0">
                <a:latin typeface="Arial"/>
                <a:cs typeface="Arial"/>
              </a:rPr>
              <a:t>The 26N array is the first of its kind trans basin array that directly measures the </a:t>
            </a:r>
            <a:r>
              <a:rPr lang="en-US" i="1" baseline="0" dirty="0" err="1" smtClean="0">
                <a:latin typeface="Arial"/>
                <a:cs typeface="Arial"/>
              </a:rPr>
              <a:t>insitu</a:t>
            </a:r>
            <a:r>
              <a:rPr lang="en-US" baseline="0" dirty="0" smtClean="0">
                <a:latin typeface="Arial"/>
                <a:cs typeface="Arial"/>
              </a:rPr>
              <a:t> ocean components of the circulation that make up the MOC.  It is built upon the long standing NOAA program to measure the Florida Current with a submarine telephone cable in the straits of Florida since 1982. </a:t>
            </a:r>
            <a:r>
              <a:rPr lang="en-US" dirty="0" smtClean="0">
                <a:latin typeface="Arial"/>
                <a:cs typeface="Arial"/>
              </a:rPr>
              <a:t>The Florida Current transport has been a standard benchmark used by numerical and inverse modelers to improve ocean circulation estimates, and as well as fisherman and fishery research efforts.</a:t>
            </a:r>
          </a:p>
          <a:p>
            <a:pPr>
              <a:defRPr/>
            </a:pPr>
            <a:endParaRPr lang="en-US" dirty="0" smtClean="0">
              <a:latin typeface="Arial"/>
              <a:cs typeface="Arial"/>
            </a:endParaRPr>
          </a:p>
          <a:p>
            <a:pPr>
              <a:defRPr/>
            </a:pPr>
            <a:r>
              <a:rPr lang="en-US" dirty="0" smtClean="0">
                <a:latin typeface="Arial"/>
                <a:cs typeface="Arial"/>
              </a:rPr>
              <a:t>Shown here is a diagram of the mooring array components that form a picket fence across the North</a:t>
            </a:r>
            <a:r>
              <a:rPr lang="en-US" baseline="0" dirty="0" smtClean="0">
                <a:latin typeface="Arial"/>
                <a:cs typeface="Arial"/>
              </a:rPr>
              <a:t> A</a:t>
            </a:r>
            <a:r>
              <a:rPr lang="en-US" dirty="0" smtClean="0">
                <a:latin typeface="Arial"/>
                <a:cs typeface="Arial"/>
              </a:rPr>
              <a:t>tlantic</a:t>
            </a:r>
            <a:r>
              <a:rPr lang="en-US" baseline="0" dirty="0" smtClean="0">
                <a:latin typeface="Arial"/>
                <a:cs typeface="Arial"/>
              </a:rPr>
              <a:t> Ocean (left).</a:t>
            </a:r>
          </a:p>
          <a:p>
            <a:pPr>
              <a:defRPr/>
            </a:pPr>
            <a:r>
              <a:rPr lang="en-US" baseline="0" dirty="0" smtClean="0">
                <a:latin typeface="Arial"/>
                <a:cs typeface="Arial"/>
              </a:rPr>
              <a:t>On the right is the resulting MOC time series at 26N (red).  On this slide the MOC transport is compared to two other time series of the MOC in the North Atlantic that are incomplete:  the 41N  data derived from Argo data (down to 2000m) and the 16N time series derived for the flow below 1000m – representing the lower limb of the MOC.</a:t>
            </a:r>
          </a:p>
          <a:p>
            <a:pPr>
              <a:defRPr/>
            </a:pPr>
            <a:endParaRPr lang="en-US" dirty="0" smtClean="0">
              <a:latin typeface="Arial"/>
              <a:cs typeface="Arial"/>
            </a:endParaRPr>
          </a:p>
          <a:p>
            <a:pPr>
              <a:defRPr/>
            </a:pPr>
            <a:r>
              <a:rPr lang="en-US" dirty="0" smtClean="0">
                <a:latin typeface="Arial"/>
                <a:cs typeface="Arial"/>
              </a:rPr>
              <a:t>This time series has been widely successful, generating</a:t>
            </a:r>
            <a:r>
              <a:rPr lang="en-US" baseline="0" dirty="0" smtClean="0">
                <a:latin typeface="Arial"/>
                <a:cs typeface="Arial"/>
              </a:rPr>
              <a:t> a lot of new interest in the MOC, its variability and predictability – as well as looking at its meridional coherence (as shown here).  So far we’ve learned that the MOC is much more variable than previously thought, there is a strong seasonal cycle with all components of the circulation influencing its phasing (you can see the seasonal cycle in this time series).  The seasonal cycle appears to be driven predominantly by the wind stress curl in the far eastern Atlantic.  We’ve also looked at long term trends for the MOC time series.  </a:t>
            </a:r>
          </a:p>
          <a:p>
            <a:pPr>
              <a:defRPr/>
            </a:pPr>
            <a:endParaRPr lang="en-US" baseline="0" dirty="0" smtClean="0">
              <a:latin typeface="Arial"/>
              <a:cs typeface="Arial"/>
            </a:endParaRPr>
          </a:p>
          <a:p>
            <a:pPr>
              <a:defRPr/>
            </a:pPr>
            <a:endParaRPr lang="en-US" baseline="0" dirty="0" smtClean="0">
              <a:latin typeface="Times New Roman" charset="0"/>
              <a:cs typeface="+mn-cs"/>
            </a:endParaRPr>
          </a:p>
        </p:txBody>
      </p:sp>
    </p:spTree>
    <p:extLst>
      <p:ext uri="{BB962C8B-B14F-4D97-AF65-F5344CB8AC3E}">
        <p14:creationId xmlns:p14="http://schemas.microsoft.com/office/powerpoint/2010/main" val="890098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going any further, I want to give a Shout Out to the</a:t>
            </a:r>
            <a:r>
              <a:rPr lang="en-US" baseline="0" dirty="0" smtClean="0"/>
              <a:t> DFO Line P Program, which has built a 60 year time series at Station P!  This is the primary reason the NOAA surface mooring is there.</a:t>
            </a:r>
            <a:endParaRPr lang="en-US" dirty="0"/>
          </a:p>
        </p:txBody>
      </p:sp>
      <p:sp>
        <p:nvSpPr>
          <p:cNvPr id="4" name="Slide Number Placeholder 3"/>
          <p:cNvSpPr>
            <a:spLocks noGrp="1"/>
          </p:cNvSpPr>
          <p:nvPr>
            <p:ph type="sldNum" sz="quarter" idx="10"/>
          </p:nvPr>
        </p:nvSpPr>
        <p:spPr/>
        <p:txBody>
          <a:bodyPr/>
          <a:lstStyle/>
          <a:p>
            <a:fld id="{62AE50C9-63E9-4A5A-BF42-D9BABD4FC66C}" type="slidenum">
              <a:rPr lang="en-US" smtClean="0"/>
              <a:pPr/>
              <a:t>6</a:t>
            </a:fld>
            <a:endParaRPr lang="en-US"/>
          </a:p>
        </p:txBody>
      </p:sp>
    </p:spTree>
    <p:extLst>
      <p:ext uri="{BB962C8B-B14F-4D97-AF65-F5344CB8AC3E}">
        <p14:creationId xmlns:p14="http://schemas.microsoft.com/office/powerpoint/2010/main" val="219265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35E9A1-ED06-0044-A3D2-725DE3FFCC81}" type="datetimeFigureOut">
              <a:rPr lang="en-US" smtClean="0"/>
              <a:t>4/27/16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1BD973-C790-A748-9BE1-7C9EDECFE33F}" type="slidenum">
              <a:rPr lang="en-US" smtClean="0"/>
              <a:t>‹#›</a:t>
            </a:fld>
            <a:endParaRPr lang="en-US"/>
          </a:p>
        </p:txBody>
      </p:sp>
    </p:spTree>
    <p:extLst>
      <p:ext uri="{BB962C8B-B14F-4D97-AF65-F5344CB8AC3E}">
        <p14:creationId xmlns:p14="http://schemas.microsoft.com/office/powerpoint/2010/main" val="1708112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35E9A1-ED06-0044-A3D2-725DE3FFCC81}" type="datetimeFigureOut">
              <a:rPr lang="en-US" smtClean="0"/>
              <a:t>4/27/16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1BD973-C790-A748-9BE1-7C9EDECFE33F}" type="slidenum">
              <a:rPr lang="en-US" smtClean="0"/>
              <a:t>‹#›</a:t>
            </a:fld>
            <a:endParaRPr lang="en-US"/>
          </a:p>
        </p:txBody>
      </p:sp>
    </p:spTree>
    <p:extLst>
      <p:ext uri="{BB962C8B-B14F-4D97-AF65-F5344CB8AC3E}">
        <p14:creationId xmlns:p14="http://schemas.microsoft.com/office/powerpoint/2010/main" val="1818532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35E9A1-ED06-0044-A3D2-725DE3FFCC81}" type="datetimeFigureOut">
              <a:rPr lang="en-US" smtClean="0"/>
              <a:t>4/27/16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1BD973-C790-A748-9BE1-7C9EDECFE33F}" type="slidenum">
              <a:rPr lang="en-US" smtClean="0"/>
              <a:t>‹#›</a:t>
            </a:fld>
            <a:endParaRPr lang="en-US"/>
          </a:p>
        </p:txBody>
      </p:sp>
    </p:spTree>
    <p:extLst>
      <p:ext uri="{BB962C8B-B14F-4D97-AF65-F5344CB8AC3E}">
        <p14:creationId xmlns:p14="http://schemas.microsoft.com/office/powerpoint/2010/main" val="1089034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35E9A1-ED06-0044-A3D2-725DE3FFCC81}" type="datetimeFigureOut">
              <a:rPr lang="en-US" smtClean="0"/>
              <a:t>4/27/16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1BD973-C790-A748-9BE1-7C9EDECFE33F}" type="slidenum">
              <a:rPr lang="en-US" smtClean="0"/>
              <a:t>‹#›</a:t>
            </a:fld>
            <a:endParaRPr lang="en-US"/>
          </a:p>
        </p:txBody>
      </p:sp>
    </p:spTree>
    <p:extLst>
      <p:ext uri="{BB962C8B-B14F-4D97-AF65-F5344CB8AC3E}">
        <p14:creationId xmlns:p14="http://schemas.microsoft.com/office/powerpoint/2010/main" val="692268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5E9A1-ED06-0044-A3D2-725DE3FFCC81}" type="datetimeFigureOut">
              <a:rPr lang="en-US" smtClean="0"/>
              <a:t>4/27/16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1BD973-C790-A748-9BE1-7C9EDECFE33F}" type="slidenum">
              <a:rPr lang="en-US" smtClean="0"/>
              <a:t>‹#›</a:t>
            </a:fld>
            <a:endParaRPr lang="en-US"/>
          </a:p>
        </p:txBody>
      </p:sp>
    </p:spTree>
    <p:extLst>
      <p:ext uri="{BB962C8B-B14F-4D97-AF65-F5344CB8AC3E}">
        <p14:creationId xmlns:p14="http://schemas.microsoft.com/office/powerpoint/2010/main" val="2037209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835E9A1-ED06-0044-A3D2-725DE3FFCC81}" type="datetimeFigureOut">
              <a:rPr lang="en-US" smtClean="0"/>
              <a:t>4/27/16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1BD973-C790-A748-9BE1-7C9EDECFE33F}" type="slidenum">
              <a:rPr lang="en-US" smtClean="0"/>
              <a:t>‹#›</a:t>
            </a:fld>
            <a:endParaRPr lang="en-US"/>
          </a:p>
        </p:txBody>
      </p:sp>
    </p:spTree>
    <p:extLst>
      <p:ext uri="{BB962C8B-B14F-4D97-AF65-F5344CB8AC3E}">
        <p14:creationId xmlns:p14="http://schemas.microsoft.com/office/powerpoint/2010/main" val="2041055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35E9A1-ED06-0044-A3D2-725DE3FFCC81}" type="datetimeFigureOut">
              <a:rPr lang="en-US" smtClean="0"/>
              <a:t>4/27/16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1BD973-C790-A748-9BE1-7C9EDECFE33F}" type="slidenum">
              <a:rPr lang="en-US" smtClean="0"/>
              <a:t>‹#›</a:t>
            </a:fld>
            <a:endParaRPr lang="en-US"/>
          </a:p>
        </p:txBody>
      </p:sp>
    </p:spTree>
    <p:extLst>
      <p:ext uri="{BB962C8B-B14F-4D97-AF65-F5344CB8AC3E}">
        <p14:creationId xmlns:p14="http://schemas.microsoft.com/office/powerpoint/2010/main" val="113809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835E9A1-ED06-0044-A3D2-725DE3FFCC81}" type="datetimeFigureOut">
              <a:rPr lang="en-US" smtClean="0"/>
              <a:t>4/27/16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1BD973-C790-A748-9BE1-7C9EDECFE33F}" type="slidenum">
              <a:rPr lang="en-US" smtClean="0"/>
              <a:t>‹#›</a:t>
            </a:fld>
            <a:endParaRPr lang="en-US"/>
          </a:p>
        </p:txBody>
      </p:sp>
    </p:spTree>
    <p:extLst>
      <p:ext uri="{BB962C8B-B14F-4D97-AF65-F5344CB8AC3E}">
        <p14:creationId xmlns:p14="http://schemas.microsoft.com/office/powerpoint/2010/main" val="1537585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5E9A1-ED06-0044-A3D2-725DE3FFCC81}" type="datetimeFigureOut">
              <a:rPr lang="en-US" smtClean="0"/>
              <a:t>4/27/16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1BD973-C790-A748-9BE1-7C9EDECFE33F}" type="slidenum">
              <a:rPr lang="en-US" smtClean="0"/>
              <a:t>‹#›</a:t>
            </a:fld>
            <a:endParaRPr lang="en-US"/>
          </a:p>
        </p:txBody>
      </p:sp>
    </p:spTree>
    <p:extLst>
      <p:ext uri="{BB962C8B-B14F-4D97-AF65-F5344CB8AC3E}">
        <p14:creationId xmlns:p14="http://schemas.microsoft.com/office/powerpoint/2010/main" val="1527177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5E9A1-ED06-0044-A3D2-725DE3FFCC81}" type="datetimeFigureOut">
              <a:rPr lang="en-US" smtClean="0"/>
              <a:t>4/27/16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1BD973-C790-A748-9BE1-7C9EDECFE33F}" type="slidenum">
              <a:rPr lang="en-US" smtClean="0"/>
              <a:t>‹#›</a:t>
            </a:fld>
            <a:endParaRPr lang="en-US"/>
          </a:p>
        </p:txBody>
      </p:sp>
    </p:spTree>
    <p:extLst>
      <p:ext uri="{BB962C8B-B14F-4D97-AF65-F5344CB8AC3E}">
        <p14:creationId xmlns:p14="http://schemas.microsoft.com/office/powerpoint/2010/main" val="547424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5E9A1-ED06-0044-A3D2-725DE3FFCC81}" type="datetimeFigureOut">
              <a:rPr lang="en-US" smtClean="0"/>
              <a:t>4/27/16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1BD973-C790-A748-9BE1-7C9EDECFE33F}" type="slidenum">
              <a:rPr lang="en-US" smtClean="0"/>
              <a:t>‹#›</a:t>
            </a:fld>
            <a:endParaRPr lang="en-US"/>
          </a:p>
        </p:txBody>
      </p:sp>
    </p:spTree>
    <p:extLst>
      <p:ext uri="{BB962C8B-B14F-4D97-AF65-F5344CB8AC3E}">
        <p14:creationId xmlns:p14="http://schemas.microsoft.com/office/powerpoint/2010/main" val="7460479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5E9A1-ED06-0044-A3D2-725DE3FFCC81}" type="datetimeFigureOut">
              <a:rPr lang="en-US" smtClean="0"/>
              <a:t>4/27/16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1BD973-C790-A748-9BE1-7C9EDECFE33F}" type="slidenum">
              <a:rPr lang="en-US" smtClean="0"/>
              <a:t>‹#›</a:t>
            </a:fld>
            <a:endParaRPr lang="en-US"/>
          </a:p>
        </p:txBody>
      </p:sp>
    </p:spTree>
    <p:extLst>
      <p:ext uri="{BB962C8B-B14F-4D97-AF65-F5344CB8AC3E}">
        <p14:creationId xmlns:p14="http://schemas.microsoft.com/office/powerpoint/2010/main" val="13024935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hyperlink" Target="http://naclim.zmaw.de/Iceland-Faroes.2468.0.html" TargetMode="External"/><Relationship Id="rId4" Type="http://schemas.openxmlformats.org/officeDocument/2006/relationships/hyperlink" Target="http://www.oceansites.org/" TargetMode="External"/><Relationship Id="rId5"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hyperlink" Target="http://naclim.zmaw.de/Faroe-Bank-Channel.2461.0.html" TargetMode="External"/><Relationship Id="rId5" Type="http://schemas.openxmlformats.org/officeDocument/2006/relationships/hyperlink" Target="http://www.oceansites.org/" TargetMode="External"/><Relationship Id="rId6" Type="http://schemas.openxmlformats.org/officeDocument/2006/relationships/hyperlink" Target="https://www.atlantos-h2020.eu/structure/wp3/" TargetMode="External"/><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8.tiff"/></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jpeg"/><Relationship Id="rId8" Type="http://schemas.openxmlformats.org/officeDocument/2006/relationships/image" Target="../media/image16.png"/><Relationship Id="rId9" Type="http://schemas.openxmlformats.org/officeDocument/2006/relationships/image" Target="../media/image17.jpeg"/><Relationship Id="rId10" Type="http://schemas.openxmlformats.org/officeDocument/2006/relationships/chart" Target="../charts/chart1.xm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emf"/><Relationship Id="rId3" Type="http://schemas.openxmlformats.org/officeDocument/2006/relationships/image" Target="../media/image19.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4"/>
            <a:ext cx="9144000" cy="1178877"/>
          </a:xfrm>
        </p:spPr>
        <p:txBody>
          <a:bodyPr/>
          <a:lstStyle/>
          <a:p>
            <a:r>
              <a:rPr lang="en-US" dirty="0" smtClean="0"/>
              <a:t>Path Forward Discussion</a:t>
            </a:r>
            <a:endParaRPr lang="en-US" dirty="0"/>
          </a:p>
        </p:txBody>
      </p:sp>
      <p:sp>
        <p:nvSpPr>
          <p:cNvPr id="3" name="Subtitle 2"/>
          <p:cNvSpPr>
            <a:spLocks noGrp="1"/>
          </p:cNvSpPr>
          <p:nvPr>
            <p:ph type="subTitle" idx="1"/>
          </p:nvPr>
        </p:nvSpPr>
        <p:spPr>
          <a:xfrm>
            <a:off x="0" y="2727960"/>
            <a:ext cx="9144000" cy="3291840"/>
          </a:xfrm>
        </p:spPr>
        <p:txBody>
          <a:bodyPr>
            <a:normAutofit/>
          </a:bodyPr>
          <a:lstStyle/>
          <a:p>
            <a:pPr marL="457200" indent="-457200">
              <a:buAutoNum type="arabicParenR"/>
            </a:pPr>
            <a:r>
              <a:rPr lang="en-US" sz="3200" dirty="0" err="1"/>
              <a:t>urls</a:t>
            </a:r>
            <a:r>
              <a:rPr lang="en-US" sz="3200" dirty="0"/>
              <a:t> of exemplary web sites (with reasoning about what you appreciate about the website) to be used as examples for the </a:t>
            </a:r>
            <a:r>
              <a:rPr lang="en-US" sz="3200" dirty="0" err="1"/>
              <a:t>OceanSITES</a:t>
            </a:r>
            <a:r>
              <a:rPr lang="en-US" sz="3200" dirty="0"/>
              <a:t> website; and </a:t>
            </a:r>
          </a:p>
          <a:p>
            <a:pPr marL="457200" indent="-457200">
              <a:buAutoNum type="arabicParenR"/>
            </a:pPr>
            <a:r>
              <a:rPr lang="en-US" sz="3200" dirty="0"/>
              <a:t>a one-page slide with a concise and compelling summary showing and describing the importance of your </a:t>
            </a:r>
            <a:r>
              <a:rPr lang="en-US" sz="3200" dirty="0" err="1"/>
              <a:t>OceanSITE</a:t>
            </a:r>
            <a:r>
              <a:rPr lang="en-US" sz="3200" dirty="0"/>
              <a:t>. </a:t>
            </a:r>
            <a:r>
              <a:rPr lang="en-US" dirty="0" smtClean="0"/>
              <a:t/>
            </a:r>
            <a:br>
              <a:rPr lang="en-US" dirty="0" smtClean="0"/>
            </a:br>
            <a:endParaRPr lang="en-US" dirty="0"/>
          </a:p>
        </p:txBody>
      </p:sp>
    </p:spTree>
    <p:extLst>
      <p:ext uri="{BB962C8B-B14F-4D97-AF65-F5344CB8AC3E}">
        <p14:creationId xmlns:p14="http://schemas.microsoft.com/office/powerpoint/2010/main" val="36761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3483" y="0"/>
            <a:ext cx="5890517" cy="6858000"/>
          </a:xfrm>
          <a:prstGeom prst="rect">
            <a:avLst/>
          </a:prstGeom>
        </p:spPr>
      </p:pic>
      <p:sp>
        <p:nvSpPr>
          <p:cNvPr id="6" name="TextBox 5"/>
          <p:cNvSpPr txBox="1"/>
          <p:nvPr/>
        </p:nvSpPr>
        <p:spPr>
          <a:xfrm>
            <a:off x="176107" y="306258"/>
            <a:ext cx="2792175" cy="400110"/>
          </a:xfrm>
          <a:prstGeom prst="rect">
            <a:avLst/>
          </a:prstGeom>
          <a:noFill/>
        </p:spPr>
        <p:txBody>
          <a:bodyPr wrap="none" rtlCol="0">
            <a:spAutoFit/>
          </a:bodyPr>
          <a:lstStyle/>
          <a:p>
            <a:r>
              <a:rPr lang="en-US" sz="2000" dirty="0" smtClean="0"/>
              <a:t>Web Page Best Practices:</a:t>
            </a:r>
            <a:endParaRPr lang="en-US" sz="2000" dirty="0"/>
          </a:p>
        </p:txBody>
      </p:sp>
      <p:sp>
        <p:nvSpPr>
          <p:cNvPr id="7" name="TextBox 6"/>
          <p:cNvSpPr txBox="1"/>
          <p:nvPr/>
        </p:nvSpPr>
        <p:spPr>
          <a:xfrm>
            <a:off x="176107" y="778083"/>
            <a:ext cx="3207173" cy="4801314"/>
          </a:xfrm>
          <a:prstGeom prst="rect">
            <a:avLst/>
          </a:prstGeom>
          <a:noFill/>
        </p:spPr>
        <p:txBody>
          <a:bodyPr wrap="square" rtlCol="0">
            <a:spAutoFit/>
          </a:bodyPr>
          <a:lstStyle/>
          <a:p>
            <a:r>
              <a:rPr lang="en-US" dirty="0"/>
              <a:t>* Serves "Best available data" for any time period requested with all deployment files stitched together.  (</a:t>
            </a:r>
            <a:r>
              <a:rPr lang="en-US" dirty="0" err="1"/>
              <a:t>OceanSITES</a:t>
            </a:r>
            <a:r>
              <a:rPr lang="en-US" dirty="0"/>
              <a:t> should give choice to user of accessing original deployment by deployment files with all redundant data, or the stitched together best available data.)</a:t>
            </a:r>
            <a:br>
              <a:rPr lang="en-US" dirty="0"/>
            </a:br>
            <a:endParaRPr lang="en-US" dirty="0"/>
          </a:p>
          <a:p>
            <a:r>
              <a:rPr lang="en-US" dirty="0"/>
              <a:t>* Data Display &amp; Delivery page. Displays are publication quality.</a:t>
            </a:r>
            <a:br>
              <a:rPr lang="en-US" dirty="0"/>
            </a:br>
            <a:r>
              <a:rPr lang="en-US" dirty="0"/>
              <a:t/>
            </a:r>
            <a:br>
              <a:rPr lang="en-US" dirty="0"/>
            </a:br>
            <a:r>
              <a:rPr lang="en-US" dirty="0"/>
              <a:t>* Publication list is sortable</a:t>
            </a:r>
            <a:br>
              <a:rPr lang="en-US" dirty="0"/>
            </a:br>
            <a:r>
              <a:rPr lang="en-US" dirty="0"/>
              <a:t/>
            </a:r>
            <a:br>
              <a:rPr lang="en-US" dirty="0"/>
            </a:br>
            <a:r>
              <a:rPr lang="en-US" dirty="0"/>
              <a:t>* Links to partner pages and partner </a:t>
            </a:r>
            <a:r>
              <a:rPr lang="en-US" dirty="0" smtClean="0"/>
              <a:t>data</a:t>
            </a:r>
            <a:endParaRPr lang="en-US" dirty="0"/>
          </a:p>
        </p:txBody>
      </p:sp>
    </p:spTree>
    <p:extLst>
      <p:ext uri="{BB962C8B-B14F-4D97-AF65-F5344CB8AC3E}">
        <p14:creationId xmlns:p14="http://schemas.microsoft.com/office/powerpoint/2010/main" val="694136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r>
              <a:rPr lang="en-US" dirty="0" err="1" smtClean="0"/>
              <a:t>OceanSITES</a:t>
            </a:r>
            <a:r>
              <a:rPr lang="en-US" dirty="0" smtClean="0"/>
              <a:t>?</a:t>
            </a:r>
            <a:endParaRPr lang="en-US" dirty="0"/>
          </a:p>
        </p:txBody>
      </p:sp>
      <p:sp>
        <p:nvSpPr>
          <p:cNvPr id="3" name="Content Placeholder 2"/>
          <p:cNvSpPr>
            <a:spLocks noGrp="1"/>
          </p:cNvSpPr>
          <p:nvPr>
            <p:ph idx="1"/>
          </p:nvPr>
        </p:nvSpPr>
        <p:spPr>
          <a:xfrm>
            <a:off x="537210" y="1449705"/>
            <a:ext cx="7886700" cy="4351338"/>
          </a:xfrm>
        </p:spPr>
        <p:txBody>
          <a:bodyPr/>
          <a:lstStyle/>
          <a:p>
            <a:r>
              <a:rPr lang="en-US" dirty="0" smtClean="0"/>
              <a:t>Promote the time series sites</a:t>
            </a:r>
          </a:p>
          <a:p>
            <a:pPr lvl="1"/>
            <a:r>
              <a:rPr lang="en-US" dirty="0"/>
              <a:t>Collect short web features of the “so what” results from publications, cruises, meetings, etc.</a:t>
            </a:r>
          </a:p>
          <a:p>
            <a:pPr lvl="1"/>
            <a:r>
              <a:rPr lang="en-US" dirty="0" smtClean="0"/>
              <a:t>Collect examples of model improvements, societal benefit concrete links</a:t>
            </a:r>
          </a:p>
          <a:p>
            <a:pPr lvl="1"/>
            <a:r>
              <a:rPr lang="en-US" dirty="0" err="1" smtClean="0"/>
              <a:t>Powerpoint</a:t>
            </a:r>
            <a:r>
              <a:rPr lang="en-US" dirty="0" smtClean="0"/>
              <a:t> slide summaries</a:t>
            </a:r>
          </a:p>
          <a:p>
            <a:r>
              <a:rPr lang="en-US" dirty="0" smtClean="0"/>
              <a:t>Collect data</a:t>
            </a:r>
          </a:p>
          <a:p>
            <a:pPr marL="685800" lvl="2">
              <a:spcBef>
                <a:spcPts val="1000"/>
              </a:spcBef>
            </a:pPr>
            <a:r>
              <a:rPr lang="en-US" sz="2400" dirty="0"/>
              <a:t>Single out a user community to help – provide what they need and what we can </a:t>
            </a:r>
            <a:r>
              <a:rPr lang="en-US" sz="2400" dirty="0" smtClean="0"/>
              <a:t>deliver</a:t>
            </a:r>
          </a:p>
          <a:p>
            <a:pPr marL="685800" lvl="2">
              <a:spcBef>
                <a:spcPts val="1000"/>
              </a:spcBef>
            </a:pPr>
            <a:r>
              <a:rPr lang="en-US" sz="2400" dirty="0" smtClean="0"/>
              <a:t>Provide best time series, higher level products</a:t>
            </a:r>
            <a:endParaRPr lang="en-US" sz="2400" dirty="0"/>
          </a:p>
          <a:p>
            <a:endParaRPr lang="en-US" dirty="0" smtClean="0"/>
          </a:p>
        </p:txBody>
      </p:sp>
    </p:spTree>
    <p:extLst>
      <p:ext uri="{BB962C8B-B14F-4D97-AF65-F5344CB8AC3E}">
        <p14:creationId xmlns:p14="http://schemas.microsoft.com/office/powerpoint/2010/main" val="1562494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9360" y="223520"/>
            <a:ext cx="6379989" cy="6634480"/>
          </a:xfrm>
          <a:prstGeom prst="rect">
            <a:avLst/>
          </a:prstGeom>
        </p:spPr>
      </p:pic>
      <p:sp>
        <p:nvSpPr>
          <p:cNvPr id="5" name="TextBox 4"/>
          <p:cNvSpPr txBox="1"/>
          <p:nvPr/>
        </p:nvSpPr>
        <p:spPr>
          <a:xfrm>
            <a:off x="355601" y="1259840"/>
            <a:ext cx="2143760" cy="2862322"/>
          </a:xfrm>
          <a:prstGeom prst="rect">
            <a:avLst/>
          </a:prstGeom>
          <a:noFill/>
        </p:spPr>
        <p:txBody>
          <a:bodyPr wrap="square" rtlCol="0">
            <a:spAutoFit/>
          </a:bodyPr>
          <a:lstStyle/>
          <a:p>
            <a:pPr marL="342900" indent="-342900">
              <a:lnSpc>
                <a:spcPct val="200000"/>
              </a:lnSpc>
              <a:buFont typeface="+mj-lt"/>
              <a:buAutoNum type="arabicPeriod"/>
            </a:pPr>
            <a:r>
              <a:rPr lang="en-US" dirty="0" smtClean="0"/>
              <a:t>Short</a:t>
            </a:r>
          </a:p>
          <a:p>
            <a:pPr marL="342900" indent="-342900">
              <a:lnSpc>
                <a:spcPct val="200000"/>
              </a:lnSpc>
              <a:buFont typeface="+mj-lt"/>
              <a:buAutoNum type="arabicPeriod"/>
            </a:pPr>
            <a:r>
              <a:rPr lang="en-US" dirty="0" smtClean="0"/>
              <a:t>Focused</a:t>
            </a:r>
          </a:p>
          <a:p>
            <a:pPr marL="342900" indent="-342900">
              <a:lnSpc>
                <a:spcPct val="200000"/>
              </a:lnSpc>
              <a:buFont typeface="+mj-lt"/>
              <a:buAutoNum type="arabicPeriod"/>
            </a:pPr>
            <a:r>
              <a:rPr lang="en-US" dirty="0" smtClean="0"/>
              <a:t>Timely</a:t>
            </a:r>
          </a:p>
          <a:p>
            <a:pPr marL="342900" indent="-342900">
              <a:lnSpc>
                <a:spcPct val="200000"/>
              </a:lnSpc>
              <a:buFont typeface="+mj-lt"/>
              <a:buAutoNum type="arabicPeriod"/>
            </a:pPr>
            <a:r>
              <a:rPr lang="en-US" dirty="0" smtClean="0"/>
              <a:t>Linked to papers, web sites, </a:t>
            </a:r>
            <a:r>
              <a:rPr lang="en-US" dirty="0" err="1" smtClean="0"/>
              <a:t>etc</a:t>
            </a:r>
            <a:endParaRPr lang="en-US" dirty="0"/>
          </a:p>
        </p:txBody>
      </p:sp>
    </p:spTree>
    <p:extLst>
      <p:ext uri="{BB962C8B-B14F-4D97-AF65-F5344CB8AC3E}">
        <p14:creationId xmlns:p14="http://schemas.microsoft.com/office/powerpoint/2010/main" val="1533174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6853" y="0"/>
            <a:ext cx="5767147" cy="6858000"/>
          </a:xfrm>
          <a:prstGeom prst="rect">
            <a:avLst/>
          </a:prstGeom>
        </p:spPr>
      </p:pic>
      <p:sp>
        <p:nvSpPr>
          <p:cNvPr id="5" name="TextBox 4"/>
          <p:cNvSpPr txBox="1"/>
          <p:nvPr/>
        </p:nvSpPr>
        <p:spPr>
          <a:xfrm>
            <a:off x="91440" y="751840"/>
            <a:ext cx="3285413" cy="2308324"/>
          </a:xfrm>
          <a:prstGeom prst="rect">
            <a:avLst/>
          </a:prstGeom>
          <a:noFill/>
        </p:spPr>
        <p:txBody>
          <a:bodyPr wrap="square" rtlCol="0">
            <a:spAutoFit/>
          </a:bodyPr>
          <a:lstStyle/>
          <a:p>
            <a:r>
              <a:rPr lang="en-US" sz="2400" dirty="0" smtClean="0"/>
              <a:t>Provide a home for </a:t>
            </a:r>
          </a:p>
          <a:p>
            <a:pPr marL="342900" indent="-342900">
              <a:buFont typeface="Arial" charset="0"/>
              <a:buChar char="•"/>
            </a:pPr>
            <a:r>
              <a:rPr lang="en-US" sz="2400" dirty="0" smtClean="0"/>
              <a:t>existing derived products/time series</a:t>
            </a:r>
          </a:p>
          <a:p>
            <a:pPr marL="342900" indent="-342900">
              <a:buFont typeface="Arial" charset="0"/>
              <a:buChar char="•"/>
            </a:pPr>
            <a:r>
              <a:rPr lang="en-US" sz="2400" dirty="0" smtClean="0"/>
              <a:t>Project summaries of </a:t>
            </a:r>
            <a:r>
              <a:rPr lang="en-US" sz="2400" dirty="0" err="1" smtClean="0"/>
              <a:t>OceanSITEs</a:t>
            </a:r>
            <a:r>
              <a:rPr lang="en-US" sz="2400" dirty="0" smtClean="0"/>
              <a:t> stations</a:t>
            </a:r>
          </a:p>
          <a:p>
            <a:endParaRPr lang="en-US" sz="2400" dirty="0"/>
          </a:p>
        </p:txBody>
      </p:sp>
    </p:spTree>
    <p:extLst>
      <p:ext uri="{BB962C8B-B14F-4D97-AF65-F5344CB8AC3E}">
        <p14:creationId xmlns:p14="http://schemas.microsoft.com/office/powerpoint/2010/main" val="1406300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a:spLocks noChangeArrowheads="1"/>
          </p:cNvSpPr>
          <p:nvPr/>
        </p:nvSpPr>
        <p:spPr bwMode="auto">
          <a:xfrm>
            <a:off x="152401" y="4811018"/>
            <a:ext cx="4432583" cy="584775"/>
          </a:xfrm>
          <a:prstGeom prst="rect">
            <a:avLst/>
          </a:prstGeom>
          <a:noFill/>
          <a:ln w="9525">
            <a:noFill/>
            <a:miter lim="800000"/>
            <a:headEnd/>
            <a:tailEnd/>
          </a:ln>
        </p:spPr>
        <p:txBody>
          <a:bodyPr wrap="square">
            <a:spAutoFit/>
          </a:bodyPr>
          <a:lstStyle/>
          <a:p>
            <a:r>
              <a:rPr lang="en-US" sz="1600" dirty="0" smtClean="0">
                <a:solidFill>
                  <a:srgbClr val="000000"/>
                </a:solidFill>
                <a:latin typeface="Arial"/>
                <a:cs typeface="Arial"/>
              </a:rPr>
              <a:t>This </a:t>
            </a:r>
            <a:r>
              <a:rPr lang="en-US" sz="1600" dirty="0">
                <a:solidFill>
                  <a:srgbClr val="000000"/>
                </a:solidFill>
                <a:latin typeface="Arial"/>
                <a:cs typeface="Arial"/>
              </a:rPr>
              <a:t>leverages a long term NOAA observing system program and a key NOAA </a:t>
            </a:r>
            <a:r>
              <a:rPr lang="en-US" sz="1600" dirty="0" smtClean="0">
                <a:solidFill>
                  <a:srgbClr val="000000"/>
                </a:solidFill>
                <a:latin typeface="Arial"/>
                <a:cs typeface="Arial"/>
              </a:rPr>
              <a:t>strength.</a:t>
            </a:r>
            <a:endParaRPr lang="en-US" sz="1600" dirty="0">
              <a:solidFill>
                <a:srgbClr val="000000"/>
              </a:solidFill>
              <a:latin typeface="Arial"/>
              <a:cs typeface="Arial"/>
            </a:endParaRPr>
          </a:p>
        </p:txBody>
      </p:sp>
      <p:sp>
        <p:nvSpPr>
          <p:cNvPr id="9" name="TextBox 8"/>
          <p:cNvSpPr txBox="1"/>
          <p:nvPr/>
        </p:nvSpPr>
        <p:spPr>
          <a:xfrm>
            <a:off x="152400" y="14617"/>
            <a:ext cx="8991600" cy="1015663"/>
          </a:xfrm>
          <a:prstGeom prst="rect">
            <a:avLst/>
          </a:prstGeom>
          <a:noFill/>
        </p:spPr>
        <p:txBody>
          <a:bodyPr wrap="square" rtlCol="0">
            <a:spAutoFit/>
          </a:bodyPr>
          <a:lstStyle/>
          <a:p>
            <a:r>
              <a:rPr lang="en-US" sz="3000" dirty="0">
                <a:solidFill>
                  <a:srgbClr val="000090"/>
                </a:solidFill>
                <a:latin typeface="Arial"/>
                <a:cs typeface="Arial"/>
              </a:rPr>
              <a:t>Observations of the </a:t>
            </a:r>
            <a:r>
              <a:rPr lang="en-US" sz="3000" dirty="0" err="1" smtClean="0">
                <a:solidFill>
                  <a:srgbClr val="000090"/>
                </a:solidFill>
                <a:latin typeface="Arial"/>
                <a:cs typeface="Arial"/>
              </a:rPr>
              <a:t>Meridional</a:t>
            </a:r>
            <a:r>
              <a:rPr lang="en-US" sz="3000" dirty="0" smtClean="0">
                <a:solidFill>
                  <a:srgbClr val="000090"/>
                </a:solidFill>
                <a:latin typeface="Arial"/>
                <a:cs typeface="Arial"/>
              </a:rPr>
              <a:t> Overturning Circulation </a:t>
            </a:r>
            <a:r>
              <a:rPr lang="en-US" sz="3000" dirty="0">
                <a:solidFill>
                  <a:srgbClr val="000090"/>
                </a:solidFill>
                <a:latin typeface="Arial"/>
                <a:cs typeface="Arial"/>
              </a:rPr>
              <a:t>in the North Atlantic</a:t>
            </a:r>
          </a:p>
        </p:txBody>
      </p:sp>
      <p:sp>
        <p:nvSpPr>
          <p:cNvPr id="2" name="TextBox 1"/>
          <p:cNvSpPr txBox="1"/>
          <p:nvPr/>
        </p:nvSpPr>
        <p:spPr>
          <a:xfrm>
            <a:off x="152400" y="3733800"/>
            <a:ext cx="4238978" cy="1077218"/>
          </a:xfrm>
          <a:prstGeom prst="rect">
            <a:avLst/>
          </a:prstGeom>
          <a:noFill/>
        </p:spPr>
        <p:txBody>
          <a:bodyPr wrap="square" rtlCol="0">
            <a:spAutoFit/>
          </a:bodyPr>
          <a:lstStyle/>
          <a:p>
            <a:pPr>
              <a:spcBef>
                <a:spcPts val="300"/>
              </a:spcBef>
              <a:buSzPct val="100000"/>
              <a:defRPr/>
            </a:pPr>
            <a:r>
              <a:rPr lang="en-US" sz="1600" b="1" dirty="0">
                <a:latin typeface="Arial"/>
                <a:cs typeface="Arial"/>
              </a:rPr>
              <a:t>Goals</a:t>
            </a:r>
            <a:r>
              <a:rPr lang="en-US" sz="1600" dirty="0">
                <a:latin typeface="Arial"/>
                <a:cs typeface="Arial"/>
              </a:rPr>
              <a:t>: NOAA partners with the National Science Foundation and the National Environmental Research Council to measure the MOC at 26°N.</a:t>
            </a:r>
          </a:p>
        </p:txBody>
      </p:sp>
      <p:pic>
        <p:nvPicPr>
          <p:cNvPr id="1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419" y="1567309"/>
            <a:ext cx="4267200" cy="220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7" name="Group 6"/>
          <p:cNvGrpSpPr/>
          <p:nvPr/>
        </p:nvGrpSpPr>
        <p:grpSpPr>
          <a:xfrm>
            <a:off x="4518377" y="914400"/>
            <a:ext cx="2667000" cy="1828800"/>
            <a:chOff x="5181600" y="3581400"/>
            <a:chExt cx="3051112" cy="2146300"/>
          </a:xfrm>
        </p:grpSpPr>
        <p:pic>
          <p:nvPicPr>
            <p:cNvPr id="8" name="Picture 1"/>
            <p:cNvPicPr>
              <a:picLocks noChangeAspect="1"/>
            </p:cNvPicPr>
            <p:nvPr/>
          </p:nvPicPr>
          <p:blipFill rotWithShape="1">
            <a:blip r:embed="rId4">
              <a:extLst>
                <a:ext uri="{28A0092B-C50C-407E-A947-70E740481C1C}">
                  <a14:useLocalDpi xmlns:a14="http://schemas.microsoft.com/office/drawing/2010/main" val="0"/>
                </a:ext>
              </a:extLst>
            </a:blip>
            <a:srcRect t="40364" r="66804" b="42998"/>
            <a:stretch/>
          </p:blipFill>
          <p:spPr bwMode="auto">
            <a:xfrm>
              <a:off x="5181600" y="3581400"/>
              <a:ext cx="3051112" cy="214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
            <p:cNvPicPr>
              <a:picLocks noChangeAspect="1"/>
            </p:cNvPicPr>
            <p:nvPr/>
          </p:nvPicPr>
          <p:blipFill rotWithShape="1">
            <a:blip r:embed="rId4">
              <a:extLst>
                <a:ext uri="{28A0092B-C50C-407E-A947-70E740481C1C}">
                  <a14:useLocalDpi xmlns:a14="http://schemas.microsoft.com/office/drawing/2010/main" val="0"/>
                </a:ext>
              </a:extLst>
            </a:blip>
            <a:srcRect l="1082" t="93774" r="67137" b="-107"/>
            <a:stretch/>
          </p:blipFill>
          <p:spPr bwMode="auto">
            <a:xfrm>
              <a:off x="5257800" y="4836584"/>
              <a:ext cx="2921000" cy="817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Box 12"/>
            <p:cNvSpPr txBox="1"/>
            <p:nvPr/>
          </p:nvSpPr>
          <p:spPr>
            <a:xfrm>
              <a:off x="5181600" y="4572001"/>
              <a:ext cx="457200" cy="433452"/>
            </a:xfrm>
            <a:prstGeom prst="rect">
              <a:avLst/>
            </a:prstGeom>
            <a:solidFill>
              <a:schemeClr val="bg1"/>
            </a:solidFill>
          </p:spPr>
          <p:txBody>
            <a:bodyPr wrap="square" rtlCol="0">
              <a:spAutoFit/>
            </a:bodyPr>
            <a:lstStyle/>
            <a:p>
              <a:endParaRPr lang="en-US" dirty="0"/>
            </a:p>
          </p:txBody>
        </p:sp>
      </p:grpSp>
      <p:sp>
        <p:nvSpPr>
          <p:cNvPr id="15" name="TextBox 14"/>
          <p:cNvSpPr txBox="1"/>
          <p:nvPr/>
        </p:nvSpPr>
        <p:spPr>
          <a:xfrm>
            <a:off x="7261577" y="1143002"/>
            <a:ext cx="1600200" cy="1323439"/>
          </a:xfrm>
          <a:prstGeom prst="rect">
            <a:avLst/>
          </a:prstGeom>
          <a:noFill/>
          <a:ln w="19050" cmpd="sng">
            <a:solidFill>
              <a:srgbClr val="B60000"/>
            </a:solidFill>
          </a:ln>
        </p:spPr>
        <p:txBody>
          <a:bodyPr wrap="square" rtlCol="0">
            <a:spAutoFit/>
          </a:bodyPr>
          <a:lstStyle/>
          <a:p>
            <a:r>
              <a:rPr lang="en-US" sz="1600" dirty="0">
                <a:latin typeface="Arial"/>
                <a:cs typeface="Arial"/>
              </a:rPr>
              <a:t>A </a:t>
            </a:r>
            <a:r>
              <a:rPr lang="en-US" sz="1600" dirty="0">
                <a:solidFill>
                  <a:srgbClr val="0000FF"/>
                </a:solidFill>
                <a:latin typeface="Arial"/>
                <a:cs typeface="Arial"/>
              </a:rPr>
              <a:t>strong MOC </a:t>
            </a:r>
            <a:r>
              <a:rPr lang="en-US" sz="1600" dirty="0">
                <a:latin typeface="Arial"/>
                <a:cs typeface="Arial"/>
              </a:rPr>
              <a:t>is associated with </a:t>
            </a:r>
            <a:r>
              <a:rPr lang="en-US" sz="1600" dirty="0">
                <a:solidFill>
                  <a:schemeClr val="accent2"/>
                </a:solidFill>
                <a:latin typeface="Arial"/>
                <a:cs typeface="Arial"/>
              </a:rPr>
              <a:t>warm SST </a:t>
            </a:r>
            <a:r>
              <a:rPr lang="en-US" sz="1600" dirty="0">
                <a:latin typeface="Arial"/>
                <a:cs typeface="Arial"/>
              </a:rPr>
              <a:t>in the North Atlantic</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8198" y="1585246"/>
            <a:ext cx="4069388" cy="5266267"/>
          </a:xfrm>
          <a:prstGeom prst="rect">
            <a:avLst/>
          </a:prstGeom>
        </p:spPr>
      </p:pic>
      <p:sp>
        <p:nvSpPr>
          <p:cNvPr id="4" name="TextBox 3"/>
          <p:cNvSpPr txBox="1"/>
          <p:nvPr/>
        </p:nvSpPr>
        <p:spPr>
          <a:xfrm>
            <a:off x="152400" y="5395793"/>
            <a:ext cx="4202568" cy="1077218"/>
          </a:xfrm>
          <a:prstGeom prst="rect">
            <a:avLst/>
          </a:prstGeom>
          <a:noFill/>
        </p:spPr>
        <p:txBody>
          <a:bodyPr wrap="square" rtlCol="0">
            <a:spAutoFit/>
          </a:bodyPr>
          <a:lstStyle/>
          <a:p>
            <a:r>
              <a:rPr lang="en-US" sz="1600" dirty="0">
                <a:solidFill>
                  <a:srgbClr val="000000"/>
                </a:solidFill>
                <a:latin typeface="Arial"/>
                <a:cs typeface="Arial"/>
              </a:rPr>
              <a:t>Measuring the MOC supports NOAA’s mission to assess the </a:t>
            </a:r>
            <a:r>
              <a:rPr lang="en-US" sz="1600" dirty="0">
                <a:solidFill>
                  <a:srgbClr val="0000FF"/>
                </a:solidFill>
                <a:latin typeface="Arial"/>
                <a:cs typeface="Arial"/>
              </a:rPr>
              <a:t>state of the climate system </a:t>
            </a:r>
            <a:r>
              <a:rPr lang="en-US" sz="1600" dirty="0">
                <a:solidFill>
                  <a:srgbClr val="000000"/>
                </a:solidFill>
                <a:latin typeface="Arial"/>
                <a:cs typeface="Arial"/>
              </a:rPr>
              <a:t>and improve scientific understanding of a changing climate and its impacts.  </a:t>
            </a:r>
          </a:p>
        </p:txBody>
      </p:sp>
      <p:sp>
        <p:nvSpPr>
          <p:cNvPr id="16" name="TextBox 15"/>
          <p:cNvSpPr txBox="1"/>
          <p:nvPr/>
        </p:nvSpPr>
        <p:spPr>
          <a:xfrm>
            <a:off x="152400" y="906688"/>
            <a:ext cx="4432584" cy="769441"/>
          </a:xfrm>
          <a:prstGeom prst="rect">
            <a:avLst/>
          </a:prstGeom>
          <a:noFill/>
        </p:spPr>
        <p:txBody>
          <a:bodyPr wrap="square" rtlCol="0">
            <a:spAutoFit/>
          </a:bodyPr>
          <a:lstStyle/>
          <a:p>
            <a:r>
              <a:rPr lang="en-US" sz="2200" dirty="0">
                <a:latin typeface="Arial"/>
                <a:cs typeface="Arial"/>
              </a:rPr>
              <a:t>Impacts temperature, salinity, sea-level, and ecosystems</a:t>
            </a:r>
          </a:p>
        </p:txBody>
      </p:sp>
    </p:spTree>
    <p:extLst>
      <p:ext uri="{BB962C8B-B14F-4D97-AF65-F5344CB8AC3E}">
        <p14:creationId xmlns:p14="http://schemas.microsoft.com/office/powerpoint/2010/main" val="1778783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904866" y="3698033"/>
            <a:ext cx="3235086" cy="2971327"/>
          </a:xfrm>
          <a:prstGeom prst="rect">
            <a:avLst/>
          </a:prstGeom>
          <a:noFill/>
          <a:ln w="9525">
            <a:noFill/>
            <a:miter lim="800000"/>
            <a:headEnd/>
            <a:tailEnd/>
          </a:ln>
        </p:spPr>
      </p:pic>
      <p:sp>
        <p:nvSpPr>
          <p:cNvPr id="47" name="Title 46"/>
          <p:cNvSpPr>
            <a:spLocks noGrp="1"/>
          </p:cNvSpPr>
          <p:nvPr>
            <p:ph type="title"/>
          </p:nvPr>
        </p:nvSpPr>
        <p:spPr/>
        <p:txBody>
          <a:bodyPr>
            <a:normAutofit/>
          </a:bodyPr>
          <a:lstStyle/>
          <a:p>
            <a:pPr algn="l"/>
            <a:r>
              <a:rPr lang="en-GB" sz="3600" dirty="0" smtClean="0"/>
              <a:t>Iceland-Faroe AW inflow</a:t>
            </a:r>
            <a:br>
              <a:rPr lang="en-GB" sz="3600" dirty="0" smtClean="0"/>
            </a:br>
            <a:r>
              <a:rPr lang="en-GB" sz="2000" dirty="0" smtClean="0"/>
              <a:t>(OceanSITES FAROECURR-T1 and FAROECURR-T2)</a:t>
            </a:r>
            <a:endParaRPr lang="en-GB" sz="2000" dirty="0"/>
          </a:p>
        </p:txBody>
      </p:sp>
      <p:sp>
        <p:nvSpPr>
          <p:cNvPr id="39" name="Content Placeholder 38"/>
          <p:cNvSpPr>
            <a:spLocks noGrp="1"/>
          </p:cNvSpPr>
          <p:nvPr>
            <p:ph idx="1"/>
          </p:nvPr>
        </p:nvSpPr>
        <p:spPr>
          <a:xfrm>
            <a:off x="467544" y="1340768"/>
            <a:ext cx="5554960" cy="2332856"/>
          </a:xfrm>
        </p:spPr>
        <p:txBody>
          <a:bodyPr>
            <a:normAutofit fontScale="92500" lnSpcReduction="10000"/>
          </a:bodyPr>
          <a:lstStyle/>
          <a:p>
            <a:r>
              <a:rPr lang="en-GB" sz="1800" dirty="0" smtClean="0"/>
              <a:t>The exchanges across the Greenland-Scotland Ridge form the northern limb of the AMOC</a:t>
            </a:r>
          </a:p>
          <a:p>
            <a:r>
              <a:rPr lang="en-GB" sz="1800" dirty="0" smtClean="0"/>
              <a:t>The Iceland-Faroe Inflow of Atlantic Water is the larges of three inflowing branches with an average transport of 3.8 Sv</a:t>
            </a:r>
            <a:endParaRPr lang="en-GB" sz="1800" dirty="0"/>
          </a:p>
          <a:p>
            <a:r>
              <a:rPr lang="en-GB" sz="1800" dirty="0" smtClean="0"/>
              <a:t>Over two decades (1993-2013) the volume and heat-transport in the IF-inflow increased by 9% and 18% respectively and this potentially has a large impact on Arctic sea-ice</a:t>
            </a:r>
            <a:endParaRPr lang="en-GB" sz="1800" dirty="0"/>
          </a:p>
        </p:txBody>
      </p:sp>
      <p:sp>
        <p:nvSpPr>
          <p:cNvPr id="50" name="TextBox 49"/>
          <p:cNvSpPr txBox="1"/>
          <p:nvPr/>
        </p:nvSpPr>
        <p:spPr>
          <a:xfrm>
            <a:off x="1462872" y="3841303"/>
            <a:ext cx="2327881" cy="307777"/>
          </a:xfrm>
          <a:prstGeom prst="rect">
            <a:avLst/>
          </a:prstGeom>
          <a:noFill/>
        </p:spPr>
        <p:txBody>
          <a:bodyPr wrap="none" rtlCol="0">
            <a:spAutoFit/>
          </a:bodyPr>
          <a:lstStyle/>
          <a:p>
            <a:r>
              <a:rPr lang="en-GB" sz="1400" dirty="0" smtClean="0"/>
              <a:t>Heat transport relative to 0°C</a:t>
            </a:r>
            <a:endParaRPr lang="en-GB" sz="1600" dirty="0" smtClean="0"/>
          </a:p>
        </p:txBody>
      </p:sp>
      <p:sp>
        <p:nvSpPr>
          <p:cNvPr id="53" name="Content Placeholder 38"/>
          <p:cNvSpPr txBox="1">
            <a:spLocks/>
          </p:cNvSpPr>
          <p:nvPr/>
        </p:nvSpPr>
        <p:spPr>
          <a:xfrm>
            <a:off x="5148064" y="3832448"/>
            <a:ext cx="3538736" cy="2332856"/>
          </a:xfrm>
          <a:prstGeom prst="rect">
            <a:avLst/>
          </a:prstGeom>
          <a:ln>
            <a:solidFill>
              <a:schemeClr val="tx1"/>
            </a:solidFill>
          </a:ln>
        </p:spPr>
        <p:txBody>
          <a:bodyPr vert="horz" lIns="91440" tIns="45720" rIns="91440" bIns="45720" rtlCol="0">
            <a:normAutofit fontScale="85000" lnSpcReduction="20000"/>
          </a:bodyPr>
          <a:lstStyle/>
          <a:p>
            <a:pPr marL="342900" lvl="0" indent="-342900">
              <a:spcBef>
                <a:spcPct val="20000"/>
              </a:spcBef>
              <a:buFont typeface="Arial" pitchFamily="34" charset="0"/>
              <a:buChar char="•"/>
            </a:pPr>
            <a:r>
              <a:rPr lang="en-GB" dirty="0" smtClean="0"/>
              <a:t>EU-FP7 NACLIM (</a:t>
            </a:r>
            <a:r>
              <a:rPr lang="en-GB" dirty="0" smtClean="0">
                <a:hlinkClick r:id="rId3"/>
              </a:rPr>
              <a:t>http://naclim.zmaw.de/Iceland-Faroes.2468.0.html</a:t>
            </a:r>
            <a:r>
              <a:rPr lang="en-GB" dirty="0" smtClean="0"/>
              <a:t>)</a:t>
            </a:r>
          </a:p>
          <a:p>
            <a:pPr marL="342900" lvl="0" indent="-342900">
              <a:spcBef>
                <a:spcPct val="20000"/>
              </a:spcBef>
              <a:buFont typeface="Arial" pitchFamily="34" charset="0"/>
              <a:buChar char="•"/>
            </a:pPr>
            <a:r>
              <a:rPr lang="en-GB" dirty="0" smtClean="0">
                <a:hlinkClick r:id="rId4"/>
              </a:rPr>
              <a:t>http://www.oceansites.org</a:t>
            </a:r>
            <a:endParaRPr lang="en-GB" dirty="0" smtClean="0"/>
          </a:p>
          <a:p>
            <a:pPr marL="342900" lvl="0" indent="-342900">
              <a:spcBef>
                <a:spcPct val="20000"/>
              </a:spcBef>
              <a:buFont typeface="Arial" pitchFamily="34" charset="0"/>
              <a:buChar char="•"/>
            </a:pPr>
            <a:r>
              <a:rPr lang="en-GB" dirty="0" smtClean="0"/>
              <a:t>Hansen et al, 2015. Transport of volume, heat, and salt towards the Arctic in the Faroe Current 1993–2013. Ocean Sci., 11, 743–757, 2015. www.ocean-sci.net/11/743/2015/doi:10.5194/os-11-743-2015 </a:t>
            </a:r>
          </a:p>
        </p:txBody>
      </p:sp>
      <p:pic>
        <p:nvPicPr>
          <p:cNvPr id="9" name="Picture 5" descr="adcp_north"/>
          <p:cNvPicPr>
            <a:picLocks noChangeAspect="1" noChangeArrowheads="1"/>
          </p:cNvPicPr>
          <p:nvPr/>
        </p:nvPicPr>
        <p:blipFill>
          <a:blip r:embed="rId5" cstate="print"/>
          <a:srcRect/>
          <a:stretch>
            <a:fillRect/>
          </a:stretch>
        </p:blipFill>
        <p:spPr bwMode="auto">
          <a:xfrm>
            <a:off x="6372200" y="152400"/>
            <a:ext cx="2587625" cy="2708275"/>
          </a:xfrm>
          <a:prstGeom prst="rect">
            <a:avLst/>
          </a:prstGeom>
          <a:noFill/>
        </p:spPr>
      </p:pic>
      <p:sp>
        <p:nvSpPr>
          <p:cNvPr id="10" name="Freeform 9"/>
          <p:cNvSpPr/>
          <p:nvPr/>
        </p:nvSpPr>
        <p:spPr>
          <a:xfrm>
            <a:off x="6631632" y="1124821"/>
            <a:ext cx="1440160" cy="864410"/>
          </a:xfrm>
          <a:custGeom>
            <a:avLst/>
            <a:gdLst>
              <a:gd name="connsiteX0" fmla="*/ 0 w 4380931"/>
              <a:gd name="connsiteY0" fmla="*/ 2629468 h 2629468"/>
              <a:gd name="connsiteX1" fmla="*/ 873457 w 4380931"/>
              <a:gd name="connsiteY1" fmla="*/ 1046328 h 2629468"/>
              <a:gd name="connsiteX2" fmla="*/ 2347415 w 4380931"/>
              <a:gd name="connsiteY2" fmla="*/ 104633 h 2629468"/>
              <a:gd name="connsiteX3" fmla="*/ 4380931 w 4380931"/>
              <a:gd name="connsiteY3" fmla="*/ 418531 h 2629468"/>
            </a:gdLst>
            <a:ahLst/>
            <a:cxnLst>
              <a:cxn ang="0">
                <a:pos x="connsiteX0" y="connsiteY0"/>
              </a:cxn>
              <a:cxn ang="0">
                <a:pos x="connsiteX1" y="connsiteY1"/>
              </a:cxn>
              <a:cxn ang="0">
                <a:pos x="connsiteX2" y="connsiteY2"/>
              </a:cxn>
              <a:cxn ang="0">
                <a:pos x="connsiteX3" y="connsiteY3"/>
              </a:cxn>
            </a:cxnLst>
            <a:rect l="l" t="t" r="r" b="b"/>
            <a:pathLst>
              <a:path w="4380931" h="2629468">
                <a:moveTo>
                  <a:pt x="0" y="2629468"/>
                </a:moveTo>
                <a:cubicBezTo>
                  <a:pt x="241110" y="2048301"/>
                  <a:pt x="482221" y="1467134"/>
                  <a:pt x="873457" y="1046328"/>
                </a:cubicBezTo>
                <a:cubicBezTo>
                  <a:pt x="1264693" y="625522"/>
                  <a:pt x="1762836" y="209266"/>
                  <a:pt x="2347415" y="104633"/>
                </a:cubicBezTo>
                <a:cubicBezTo>
                  <a:pt x="2931994" y="0"/>
                  <a:pt x="4380931" y="418531"/>
                  <a:pt x="4380931" y="418531"/>
                </a:cubicBezTo>
              </a:path>
            </a:pathLst>
          </a:custGeom>
          <a:ln w="76200">
            <a:solidFill>
              <a:srgbClr val="C00000"/>
            </a:solidFill>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p>
        </p:txBody>
      </p:sp>
    </p:spTree>
    <p:extLst>
      <p:ext uri="{BB962C8B-B14F-4D97-AF65-F5344CB8AC3E}">
        <p14:creationId xmlns:p14="http://schemas.microsoft.com/office/powerpoint/2010/main" val="195983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27" name="Picture 2" descr="D:\0_Meetings\Myndir\English\topogr.jpg"/>
          <p:cNvPicPr>
            <a:picLocks noChangeAspect="1" noChangeArrowheads="1"/>
          </p:cNvPicPr>
          <p:nvPr/>
        </p:nvPicPr>
        <p:blipFill>
          <a:blip r:embed="rId2" cstate="print"/>
          <a:srcRect/>
          <a:stretch>
            <a:fillRect/>
          </a:stretch>
        </p:blipFill>
        <p:spPr bwMode="auto">
          <a:xfrm>
            <a:off x="6227763" y="-747713"/>
            <a:ext cx="3138487" cy="3286126"/>
          </a:xfrm>
          <a:prstGeom prst="rect">
            <a:avLst/>
          </a:prstGeom>
          <a:noFill/>
          <a:ln w="9525">
            <a:noFill/>
            <a:miter lim="800000"/>
            <a:headEnd/>
            <a:tailEnd/>
          </a:ln>
        </p:spPr>
      </p:pic>
      <p:sp>
        <p:nvSpPr>
          <p:cNvPr id="47" name="Title 46"/>
          <p:cNvSpPr>
            <a:spLocks noGrp="1"/>
          </p:cNvSpPr>
          <p:nvPr>
            <p:ph type="title"/>
          </p:nvPr>
        </p:nvSpPr>
        <p:spPr/>
        <p:txBody>
          <a:bodyPr>
            <a:normAutofit/>
          </a:bodyPr>
          <a:lstStyle/>
          <a:p>
            <a:pPr algn="l"/>
            <a:r>
              <a:rPr lang="en-GB" sz="3600" dirty="0" smtClean="0"/>
              <a:t>Faroe Bank Channel Overflow</a:t>
            </a:r>
            <a:br>
              <a:rPr lang="en-GB" sz="3600" dirty="0" smtClean="0"/>
            </a:br>
            <a:r>
              <a:rPr lang="en-GB" sz="2200" dirty="0" smtClean="0"/>
              <a:t> </a:t>
            </a:r>
            <a:r>
              <a:rPr lang="en-GB" sz="2000" dirty="0" smtClean="0"/>
              <a:t>(OceanSITES FAROEBCO-T1 and FAROEBCO-T2)</a:t>
            </a:r>
            <a:endParaRPr lang="en-GB" sz="2000" dirty="0"/>
          </a:p>
        </p:txBody>
      </p:sp>
      <p:sp>
        <p:nvSpPr>
          <p:cNvPr id="39" name="Content Placeholder 38"/>
          <p:cNvSpPr>
            <a:spLocks noGrp="1"/>
          </p:cNvSpPr>
          <p:nvPr>
            <p:ph idx="1"/>
          </p:nvPr>
        </p:nvSpPr>
        <p:spPr>
          <a:xfrm>
            <a:off x="467544" y="1340768"/>
            <a:ext cx="5554960" cy="2332856"/>
          </a:xfrm>
        </p:spPr>
        <p:txBody>
          <a:bodyPr>
            <a:normAutofit/>
          </a:bodyPr>
          <a:lstStyle/>
          <a:p>
            <a:r>
              <a:rPr lang="en-GB" sz="1800" dirty="0" smtClean="0"/>
              <a:t>The exchanges across the Greenland-Scotland Ridge form the northern limb of the AMOC</a:t>
            </a:r>
          </a:p>
          <a:p>
            <a:r>
              <a:rPr lang="en-GB" sz="1800" dirty="0" smtClean="0"/>
              <a:t>Two main overflow branches cross the ridge: the Denmark Strait overflow and the Faroe Bank Channel overflow</a:t>
            </a:r>
            <a:endParaRPr lang="en-GB" sz="1800" dirty="0"/>
          </a:p>
          <a:p>
            <a:r>
              <a:rPr lang="en-GB" sz="1800" dirty="0" smtClean="0"/>
              <a:t>The overflow through the Faroe Bank Channel thus is an important contribution to the global thermo-haline circulation</a:t>
            </a:r>
            <a:endParaRPr lang="en-GB" sz="1800" dirty="0"/>
          </a:p>
        </p:txBody>
      </p:sp>
      <p:pic>
        <p:nvPicPr>
          <p:cNvPr id="40" name="Picture 2" descr="D:\0_Meetings\2016\DMI Mars\FBC_tr.jpg"/>
          <p:cNvPicPr>
            <a:picLocks noChangeAspect="1" noChangeArrowheads="1"/>
          </p:cNvPicPr>
          <p:nvPr/>
        </p:nvPicPr>
        <p:blipFill>
          <a:blip r:embed="rId3" cstate="print"/>
          <a:srcRect/>
          <a:stretch>
            <a:fillRect/>
          </a:stretch>
        </p:blipFill>
        <p:spPr bwMode="auto">
          <a:xfrm>
            <a:off x="457200" y="3722836"/>
            <a:ext cx="4810125" cy="2730500"/>
          </a:xfrm>
          <a:prstGeom prst="rect">
            <a:avLst/>
          </a:prstGeom>
          <a:noFill/>
        </p:spPr>
      </p:pic>
      <p:sp>
        <p:nvSpPr>
          <p:cNvPr id="50" name="TextBox 49"/>
          <p:cNvSpPr txBox="1"/>
          <p:nvPr/>
        </p:nvSpPr>
        <p:spPr>
          <a:xfrm>
            <a:off x="1066800" y="5094436"/>
            <a:ext cx="2723823" cy="830997"/>
          </a:xfrm>
          <a:prstGeom prst="rect">
            <a:avLst/>
          </a:prstGeom>
          <a:noFill/>
        </p:spPr>
        <p:txBody>
          <a:bodyPr wrap="none" rtlCol="0">
            <a:spAutoFit/>
          </a:bodyPr>
          <a:lstStyle/>
          <a:p>
            <a:r>
              <a:rPr lang="en-GB" sz="1600" dirty="0" smtClean="0"/>
              <a:t>Volume transport 1995 – 2015</a:t>
            </a:r>
          </a:p>
          <a:p>
            <a:r>
              <a:rPr lang="en-GB" sz="1600" dirty="0" smtClean="0"/>
              <a:t>Mean transport 2.1 Sv</a:t>
            </a:r>
          </a:p>
          <a:p>
            <a:r>
              <a:rPr lang="en-GB" sz="1600" dirty="0" smtClean="0"/>
              <a:t>No significant trend</a:t>
            </a:r>
          </a:p>
        </p:txBody>
      </p:sp>
      <p:sp>
        <p:nvSpPr>
          <p:cNvPr id="53" name="Content Placeholder 38"/>
          <p:cNvSpPr txBox="1">
            <a:spLocks/>
          </p:cNvSpPr>
          <p:nvPr/>
        </p:nvSpPr>
        <p:spPr>
          <a:xfrm>
            <a:off x="5497760" y="3832448"/>
            <a:ext cx="3538736" cy="2332856"/>
          </a:xfrm>
          <a:prstGeom prst="rect">
            <a:avLst/>
          </a:prstGeom>
          <a:ln>
            <a:solidFill>
              <a:schemeClr val="tx1"/>
            </a:solidFill>
          </a:ln>
        </p:spPr>
        <p:txBody>
          <a:bodyPr vert="horz" lIns="91440" tIns="45720" rIns="91440" bIns="45720" rtlCol="0">
            <a:normAutofit fontScale="92500" lnSpcReduction="20000"/>
          </a:bodyPr>
          <a:lstStyle/>
          <a:p>
            <a:pPr marL="342900" lvl="0" indent="-342900">
              <a:spcBef>
                <a:spcPct val="20000"/>
              </a:spcBef>
              <a:buFont typeface="Arial" pitchFamily="34" charset="0"/>
              <a:buChar char="•"/>
            </a:pPr>
            <a:r>
              <a:rPr lang="en-GB" dirty="0" smtClean="0"/>
              <a:t>EU-FP7 NACLIM (</a:t>
            </a:r>
            <a:r>
              <a:rPr lang="en-GB" dirty="0" smtClean="0">
                <a:hlinkClick r:id="rId4"/>
              </a:rPr>
              <a:t>http</a:t>
            </a:r>
            <a:r>
              <a:rPr lang="en-GB" dirty="0">
                <a:hlinkClick r:id="rId4"/>
              </a:rPr>
              <a:t>://</a:t>
            </a:r>
            <a:r>
              <a:rPr lang="en-GB" dirty="0" smtClean="0">
                <a:hlinkClick r:id="rId4"/>
              </a:rPr>
              <a:t>naclim.zmaw.de/Faroe-Bank-Channel.2461.0.html</a:t>
            </a:r>
            <a:r>
              <a:rPr lang="en-GB" dirty="0" smtClean="0"/>
              <a:t>)</a:t>
            </a:r>
          </a:p>
          <a:p>
            <a:pPr marL="342900" lvl="0" indent="-342900">
              <a:spcBef>
                <a:spcPct val="20000"/>
              </a:spcBef>
              <a:buFont typeface="Arial" pitchFamily="34" charset="0"/>
              <a:buChar char="•"/>
            </a:pPr>
            <a:r>
              <a:rPr lang="en-GB" dirty="0" smtClean="0">
                <a:hlinkClick r:id="rId5"/>
              </a:rPr>
              <a:t>http://www.oceansites.org</a:t>
            </a:r>
            <a:endParaRPr lang="en-GB" dirty="0" smtClean="0"/>
          </a:p>
          <a:p>
            <a:pPr marL="342900" lvl="0" indent="-342900">
              <a:spcBef>
                <a:spcPct val="20000"/>
              </a:spcBef>
              <a:buFont typeface="Arial" pitchFamily="34" charset="0"/>
              <a:buChar char="•"/>
            </a:pPr>
            <a:r>
              <a:rPr lang="en-GB" dirty="0">
                <a:hlinkClick r:id="rId6"/>
              </a:rPr>
              <a:t>https://www.atlantos-h2020.eu/structure/wp3</a:t>
            </a:r>
            <a:r>
              <a:rPr lang="en-GB" dirty="0" smtClean="0">
                <a:hlinkClick r:id="rId6"/>
              </a:rPr>
              <a:t>/</a:t>
            </a:r>
            <a:endParaRPr lang="en-GB" dirty="0" smtClean="0"/>
          </a:p>
          <a:p>
            <a:pPr marL="342900" indent="-342900">
              <a:spcBef>
                <a:spcPct val="20000"/>
              </a:spcBef>
              <a:buFont typeface="Arial" pitchFamily="34" charset="0"/>
              <a:buChar char="•"/>
            </a:pPr>
            <a:r>
              <a:rPr lang="en-GB" dirty="0" smtClean="0"/>
              <a:t>Hansen and Østerhus, 2007. Faroe Bank Channel overflow 1995–2005. Progress in Oceanography 75 (2007) 817–856 </a:t>
            </a:r>
          </a:p>
        </p:txBody>
      </p:sp>
      <p:sp>
        <p:nvSpPr>
          <p:cNvPr id="54" name="Oval 53"/>
          <p:cNvSpPr/>
          <p:nvPr/>
        </p:nvSpPr>
        <p:spPr>
          <a:xfrm>
            <a:off x="7164288" y="1340768"/>
            <a:ext cx="216024" cy="2160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21741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762000"/>
          </a:xfrm>
        </p:spPr>
        <p:txBody>
          <a:bodyPr>
            <a:normAutofit/>
          </a:bodyPr>
          <a:lstStyle/>
          <a:p>
            <a:r>
              <a:rPr lang="en-US" sz="3200" dirty="0" smtClean="0">
                <a:solidFill>
                  <a:schemeClr val="tx2"/>
                </a:solidFill>
              </a:rPr>
              <a:t>LOCO Irminger Sea time series</a:t>
            </a:r>
            <a:endParaRPr lang="en-US" sz="3200" dirty="0">
              <a:solidFill>
                <a:schemeClr val="tx2"/>
              </a:solidFill>
            </a:endParaRPr>
          </a:p>
        </p:txBody>
      </p:sp>
      <p:sp>
        <p:nvSpPr>
          <p:cNvPr id="3" name="Subtitle 2"/>
          <p:cNvSpPr>
            <a:spLocks noGrp="1"/>
          </p:cNvSpPr>
          <p:nvPr>
            <p:ph type="subTitle" idx="1"/>
          </p:nvPr>
        </p:nvSpPr>
        <p:spPr>
          <a:xfrm>
            <a:off x="152400" y="1066800"/>
            <a:ext cx="5029200" cy="3306744"/>
          </a:xfrm>
        </p:spPr>
        <p:txBody>
          <a:bodyPr>
            <a:normAutofit/>
          </a:bodyPr>
          <a:lstStyle/>
          <a:p>
            <a:pPr algn="l"/>
            <a:r>
              <a:rPr lang="en-US" sz="2000" dirty="0" smtClean="0">
                <a:solidFill>
                  <a:schemeClr val="tx2"/>
                </a:solidFill>
              </a:rPr>
              <a:t>12-year long high resolution </a:t>
            </a:r>
          </a:p>
          <a:p>
            <a:pPr algn="l"/>
            <a:r>
              <a:rPr lang="en-US" sz="2000" dirty="0" smtClean="0">
                <a:solidFill>
                  <a:schemeClr val="tx2"/>
                </a:solidFill>
              </a:rPr>
              <a:t>data in center of the</a:t>
            </a:r>
          </a:p>
          <a:p>
            <a:pPr algn="l"/>
            <a:r>
              <a:rPr lang="en-US" sz="2000" dirty="0" err="1" smtClean="0">
                <a:solidFill>
                  <a:schemeClr val="tx2"/>
                </a:solidFill>
              </a:rPr>
              <a:t>Subpolar</a:t>
            </a:r>
            <a:r>
              <a:rPr lang="en-US" sz="2000" dirty="0" smtClean="0">
                <a:solidFill>
                  <a:schemeClr val="tx2"/>
                </a:solidFill>
              </a:rPr>
              <a:t> Gyre.</a:t>
            </a:r>
          </a:p>
          <a:p>
            <a:pPr algn="l"/>
            <a:endParaRPr lang="en-US" sz="2000" dirty="0">
              <a:solidFill>
                <a:schemeClr val="tx2"/>
              </a:solidFill>
            </a:endParaRPr>
          </a:p>
          <a:p>
            <a:pPr algn="l"/>
            <a:r>
              <a:rPr lang="en-US" sz="2000" dirty="0" smtClean="0">
                <a:solidFill>
                  <a:schemeClr val="tx2"/>
                </a:solidFill>
              </a:rPr>
              <a:t>Comes with:</a:t>
            </a:r>
          </a:p>
          <a:p>
            <a:pPr marL="342900" indent="-342900" algn="l">
              <a:buFontTx/>
              <a:buChar char="-"/>
            </a:pPr>
            <a:r>
              <a:rPr lang="en-US" sz="2000" dirty="0" smtClean="0">
                <a:solidFill>
                  <a:schemeClr val="tx2"/>
                </a:solidFill>
              </a:rPr>
              <a:t>Near annual AR7E </a:t>
            </a:r>
            <a:r>
              <a:rPr lang="en-US" sz="2000" dirty="0" err="1" smtClean="0">
                <a:solidFill>
                  <a:schemeClr val="tx2"/>
                </a:solidFill>
              </a:rPr>
              <a:t>hydrogr</a:t>
            </a:r>
            <a:r>
              <a:rPr lang="en-US" sz="2000" dirty="0" smtClean="0">
                <a:solidFill>
                  <a:schemeClr val="tx2"/>
                </a:solidFill>
              </a:rPr>
              <a:t>. 1990-present.</a:t>
            </a:r>
          </a:p>
          <a:p>
            <a:pPr marL="342900" indent="-342900" algn="l">
              <a:buFontTx/>
              <a:buChar char="-"/>
            </a:pPr>
            <a:r>
              <a:rPr lang="en-US" sz="2000" dirty="0" smtClean="0">
                <a:solidFill>
                  <a:schemeClr val="tx2"/>
                </a:solidFill>
              </a:rPr>
              <a:t>Bottle data back to 1950.</a:t>
            </a:r>
          </a:p>
          <a:p>
            <a:pPr marL="342900" indent="-342900" algn="l">
              <a:buFontTx/>
              <a:buChar char="-"/>
            </a:pPr>
            <a:r>
              <a:rPr lang="en-US" sz="2000" dirty="0" smtClean="0">
                <a:solidFill>
                  <a:schemeClr val="tx2"/>
                </a:solidFill>
              </a:rPr>
              <a:t>OOI data till…?</a:t>
            </a:r>
          </a:p>
          <a:p>
            <a:pPr marL="342900" indent="-342900" algn="l">
              <a:buFontTx/>
              <a:buChar char="-"/>
            </a:pPr>
            <a:endParaRPr lang="en-US" sz="2000" dirty="0">
              <a:solidFill>
                <a:schemeClr val="tx2"/>
              </a:solidFill>
            </a:endParaRPr>
          </a:p>
        </p:txBody>
      </p:sp>
      <p:pic>
        <p:nvPicPr>
          <p:cNvPr id="4" name="Picture 2" descr="G:\loco2-11\writing\Fig 2.t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6648"/>
          <a:stretch/>
        </p:blipFill>
        <p:spPr bwMode="auto">
          <a:xfrm>
            <a:off x="3276600" y="838201"/>
            <a:ext cx="5693752" cy="172340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819400"/>
            <a:ext cx="3643313" cy="3757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7117"/>
          <a:stretch/>
        </p:blipFill>
        <p:spPr bwMode="auto">
          <a:xfrm>
            <a:off x="152400" y="4627630"/>
            <a:ext cx="4531654" cy="181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890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59463" y="3256591"/>
            <a:ext cx="2991901" cy="2618387"/>
            <a:chOff x="343588" y="3415341"/>
            <a:chExt cx="2991901" cy="2618387"/>
          </a:xfrm>
        </p:grpSpPr>
        <p:pic>
          <p:nvPicPr>
            <p:cNvPr id="33" name="Picture 32" descr="line_p_chl.jpg"/>
            <p:cNvPicPr>
              <a:picLocks noChangeAspect="1"/>
            </p:cNvPicPr>
            <p:nvPr/>
          </p:nvPicPr>
          <p:blipFill>
            <a:blip r:embed="rId3"/>
            <a:srcRect l="14718" t="5524" r="7522" b="3774"/>
            <a:stretch>
              <a:fillRect/>
            </a:stretch>
          </p:blipFill>
          <p:spPr>
            <a:xfrm>
              <a:off x="343588" y="3415341"/>
              <a:ext cx="2991901" cy="2618387"/>
            </a:xfrm>
            <a:prstGeom prst="rect">
              <a:avLst/>
            </a:prstGeom>
          </p:spPr>
        </p:pic>
        <p:sp>
          <p:nvSpPr>
            <p:cNvPr id="5" name="5-Point Star 4"/>
            <p:cNvSpPr/>
            <p:nvPr/>
          </p:nvSpPr>
          <p:spPr>
            <a:xfrm>
              <a:off x="959819" y="5146904"/>
              <a:ext cx="96401" cy="83825"/>
            </a:xfrm>
            <a:prstGeom prst="star5">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612899" y="5289411"/>
              <a:ext cx="440874" cy="215444"/>
            </a:xfrm>
            <a:prstGeom prst="rect">
              <a:avLst/>
            </a:prstGeom>
            <a:noFill/>
          </p:spPr>
          <p:txBody>
            <a:bodyPr wrap="square" rtlCol="0">
              <a:spAutoFit/>
            </a:bodyPr>
            <a:lstStyle/>
            <a:p>
              <a:r>
                <a:rPr lang="en-US" sz="800" dirty="0" smtClean="0">
                  <a:solidFill>
                    <a:schemeClr val="bg1"/>
                  </a:solidFill>
                </a:rPr>
                <a:t>Line P</a:t>
              </a:r>
              <a:endParaRPr lang="en-US" sz="800" dirty="0">
                <a:solidFill>
                  <a:schemeClr val="bg1"/>
                </a:solidFill>
              </a:endParaRPr>
            </a:p>
          </p:txBody>
        </p:sp>
      </p:grpSp>
      <p:pic>
        <p:nvPicPr>
          <p:cNvPr id="13" name="Picture 12" descr="Tully.jpg"/>
          <p:cNvPicPr>
            <a:picLocks noChangeAspect="1"/>
          </p:cNvPicPr>
          <p:nvPr/>
        </p:nvPicPr>
        <p:blipFill rotWithShape="1">
          <a:blip r:embed="rId4">
            <a:extLst>
              <a:ext uri="{28A0092B-C50C-407E-A947-70E740481C1C}">
                <a14:useLocalDpi xmlns:a14="http://schemas.microsoft.com/office/drawing/2010/main" val="0"/>
              </a:ext>
            </a:extLst>
          </a:blip>
          <a:srcRect l="4244" t="6507" b="9632"/>
          <a:stretch/>
        </p:blipFill>
        <p:spPr>
          <a:xfrm>
            <a:off x="3300966" y="4735168"/>
            <a:ext cx="2603490" cy="1535457"/>
          </a:xfrm>
          <a:prstGeom prst="rect">
            <a:avLst/>
          </a:prstGeom>
          <a:ln>
            <a:noFill/>
          </a:ln>
          <a:effectLst>
            <a:softEdge rad="50800"/>
          </a:effectLst>
        </p:spPr>
      </p:pic>
      <p:sp>
        <p:nvSpPr>
          <p:cNvPr id="3" name="Rectangle 2"/>
          <p:cNvSpPr/>
          <p:nvPr/>
        </p:nvSpPr>
        <p:spPr>
          <a:xfrm>
            <a:off x="0" y="0"/>
            <a:ext cx="9144000" cy="139060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28875" y="511702"/>
            <a:ext cx="9144000" cy="492443"/>
          </a:xfrm>
          <a:prstGeom prst="rect">
            <a:avLst/>
          </a:prstGeom>
          <a:noFill/>
        </p:spPr>
        <p:txBody>
          <a:bodyPr wrap="square" numCol="1" rtlCol="0">
            <a:spAutoFit/>
          </a:bodyPr>
          <a:lstStyle/>
          <a:p>
            <a:pPr algn="ctr"/>
            <a:r>
              <a:rPr lang="en-US" sz="2600" b="1" u="sng" dirty="0" smtClean="0">
                <a:solidFill>
                  <a:srgbClr val="FF0000"/>
                </a:solidFill>
              </a:rPr>
              <a:t>60-year</a:t>
            </a:r>
            <a:r>
              <a:rPr lang="en-US" sz="2600" b="1" dirty="0" smtClean="0">
                <a:solidFill>
                  <a:srgbClr val="FF0000"/>
                </a:solidFill>
              </a:rPr>
              <a:t> time series in the subarctic NE Pacific</a:t>
            </a:r>
          </a:p>
        </p:txBody>
      </p:sp>
      <p:pic>
        <p:nvPicPr>
          <p:cNvPr id="30" name="Content Placeholder 3"/>
          <p:cNvPicPr>
            <a:picLocks noChangeAspect="1"/>
          </p:cNvPicPr>
          <p:nvPr/>
        </p:nvPicPr>
        <p:blipFill rotWithShape="1">
          <a:blip r:embed="rId5"/>
          <a:srcRect l="-1" t="1049" r="413" b="-200"/>
          <a:stretch/>
        </p:blipFill>
        <p:spPr>
          <a:xfrm>
            <a:off x="3176624" y="2767503"/>
            <a:ext cx="3116407" cy="2058225"/>
          </a:xfrm>
          <a:prstGeom prst="ellipse">
            <a:avLst/>
          </a:prstGeom>
          <a:ln>
            <a:noFill/>
          </a:ln>
          <a:effectLst>
            <a:softEdge rad="112500"/>
          </a:effectLst>
        </p:spPr>
      </p:pic>
      <p:pic>
        <p:nvPicPr>
          <p:cNvPr id="11" name="Picture 10" descr="Screen Shot 2015-12-05 at Sat Dec 5, 2015 12.17 PM.png"/>
          <p:cNvPicPr>
            <a:picLocks noChangeAspect="1"/>
          </p:cNvPicPr>
          <p:nvPr/>
        </p:nvPicPr>
        <p:blipFill>
          <a:blip r:embed="rId6">
            <a:extLst>
              <a:ext uri="{28A0092B-C50C-407E-A947-70E740481C1C}">
                <a14:useLocalDpi xmlns:a14="http://schemas.microsoft.com/office/drawing/2010/main" val="0"/>
              </a:ext>
            </a:extLst>
          </a:blip>
          <a:srcRect l="2049" t="3185" r="2049" b="3185"/>
          <a:stretch>
            <a:fillRect/>
          </a:stretch>
        </p:blipFill>
        <p:spPr>
          <a:xfrm rot="443647">
            <a:off x="6216415" y="3143152"/>
            <a:ext cx="1753088" cy="1101169"/>
          </a:xfrm>
          <a:prstGeom prst="rect">
            <a:avLst/>
          </a:prstGeom>
          <a:solidFill>
            <a:srgbClr val="FFFFFF">
              <a:shade val="85000"/>
            </a:srgbClr>
          </a:solidFill>
          <a:ln w="63500" cap="sq">
            <a:solidFill>
              <a:srgbClr val="FFFFFF"/>
            </a:solidFill>
            <a:miter lim="800000"/>
          </a:ln>
          <a:effectLst>
            <a:outerShdw blurRad="50800" dist="38100" dir="2700000" algn="tl" rotWithShape="0">
              <a:srgbClr val="000000">
                <a:alpha val="43000"/>
              </a:srgbClr>
            </a:outerShdw>
          </a:effectLst>
          <a:scene3d>
            <a:camera prst="orthographicFront">
              <a:rot lat="0" lon="0" rev="21360000"/>
            </a:camera>
            <a:lightRig rig="twoPt" dir="t">
              <a:rot lat="0" lon="0" rev="7200000"/>
            </a:lightRig>
          </a:scene3d>
          <a:sp3d contourW="12700">
            <a:bevelT w="25400" h="19050"/>
            <a:contourClr>
              <a:srgbClr val="969696"/>
            </a:contourClr>
          </a:sp3d>
        </p:spPr>
      </p:pic>
      <p:sp>
        <p:nvSpPr>
          <p:cNvPr id="31" name="TextBox 30"/>
          <p:cNvSpPr txBox="1"/>
          <p:nvPr/>
        </p:nvSpPr>
        <p:spPr>
          <a:xfrm>
            <a:off x="0" y="-101640"/>
            <a:ext cx="9143999" cy="769441"/>
          </a:xfrm>
          <a:prstGeom prst="rect">
            <a:avLst/>
          </a:prstGeom>
          <a:noFill/>
        </p:spPr>
        <p:txBody>
          <a:bodyPr wrap="square" rtlCol="0">
            <a:spAutoFit/>
          </a:bodyPr>
          <a:lstStyle/>
          <a:p>
            <a:pPr algn="ctr"/>
            <a:r>
              <a:rPr lang="en-US" sz="4400" b="1" dirty="0" smtClean="0">
                <a:solidFill>
                  <a:srgbClr val="FF0000"/>
                </a:solidFill>
              </a:rPr>
              <a:t>Congratulations DFO Line P Program!</a:t>
            </a:r>
            <a:endParaRPr lang="en-US" sz="4400" b="1" dirty="0">
              <a:solidFill>
                <a:srgbClr val="FF0000"/>
              </a:solidFill>
            </a:endParaRPr>
          </a:p>
        </p:txBody>
      </p:sp>
      <p:pic>
        <p:nvPicPr>
          <p:cNvPr id="2" name="Picture 1" descr="IMG_0006.JPG"/>
          <p:cNvPicPr>
            <a:picLocks noChangeAspect="1"/>
          </p:cNvPicPr>
          <p:nvPr/>
        </p:nvPicPr>
        <p:blipFill rotWithShape="1">
          <a:blip r:embed="rId7">
            <a:extLst>
              <a:ext uri="{28A0092B-C50C-407E-A947-70E740481C1C}">
                <a14:useLocalDpi xmlns:a14="http://schemas.microsoft.com/office/drawing/2010/main" val="0"/>
              </a:ext>
            </a:extLst>
          </a:blip>
          <a:srcRect l="6383" r="12001"/>
          <a:stretch/>
        </p:blipFill>
        <p:spPr>
          <a:xfrm rot="21221116">
            <a:off x="1697594" y="3022036"/>
            <a:ext cx="1185050" cy="1332970"/>
          </a:xfrm>
          <a:prstGeom prst="rect">
            <a:avLst/>
          </a:prstGeom>
          <a:solidFill>
            <a:srgbClr val="FFFFFF">
              <a:shade val="85000"/>
            </a:srgbClr>
          </a:solidFill>
          <a:ln w="38100" cap="sq" cmpd="sng">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DFO_Logo.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879" y="6450643"/>
            <a:ext cx="4274820" cy="352044"/>
          </a:xfrm>
          <a:prstGeom prst="rect">
            <a:avLst/>
          </a:prstGeom>
        </p:spPr>
      </p:pic>
      <p:pic>
        <p:nvPicPr>
          <p:cNvPr id="36" name="Picture 35" descr="LineP_2013.jpeg"/>
          <p:cNvPicPr>
            <a:picLocks noChangeAspect="1"/>
          </p:cNvPicPr>
          <p:nvPr/>
        </p:nvPicPr>
        <p:blipFill rotWithShape="1">
          <a:blip r:embed="rId9">
            <a:extLst>
              <a:ext uri="{28A0092B-C50C-407E-A947-70E740481C1C}">
                <a14:useLocalDpi xmlns:a14="http://schemas.microsoft.com/office/drawing/2010/main" val="0"/>
              </a:ext>
            </a:extLst>
          </a:blip>
          <a:srcRect t="28523" b="13173"/>
          <a:stretch/>
        </p:blipFill>
        <p:spPr>
          <a:xfrm rot="21337044">
            <a:off x="5752822" y="4251050"/>
            <a:ext cx="3206084" cy="1247157"/>
          </a:xfrm>
          <a:prstGeom prst="rect">
            <a:avLst/>
          </a:prstGeom>
          <a:solidFill>
            <a:srgbClr val="FFFFFF">
              <a:shade val="85000"/>
            </a:srgbClr>
          </a:solidFill>
          <a:ln w="63500" cap="sq">
            <a:solidFill>
              <a:srgbClr val="FFFFFF"/>
            </a:solidFill>
            <a:miter lim="800000"/>
          </a:ln>
          <a:effectLst>
            <a:outerShdw blurRad="54991" dist="18034" dir="27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0" y="871763"/>
            <a:ext cx="9143999" cy="461665"/>
          </a:xfrm>
          <a:prstGeom prst="rect">
            <a:avLst/>
          </a:prstGeom>
          <a:noFill/>
        </p:spPr>
        <p:txBody>
          <a:bodyPr wrap="square" rtlCol="0">
            <a:spAutoFit/>
          </a:bodyPr>
          <a:lstStyle/>
          <a:p>
            <a:pPr algn="ctr"/>
            <a:r>
              <a:rPr lang="en-US" sz="2400" b="1" spc="300" dirty="0">
                <a:ln w="11430" cmpd="sng">
                  <a:noFill/>
                  <a:prstDash val="solid"/>
                  <a:miter lim="800000"/>
                </a:ln>
                <a:solidFill>
                  <a:srgbClr val="FF0000"/>
                </a:solidFill>
                <a:effectLst/>
              </a:rPr>
              <a:t>1956 </a:t>
            </a:r>
            <a:r>
              <a:rPr lang="en-US" sz="2400" b="1" spc="300" dirty="0" smtClean="0">
                <a:ln w="11430" cmpd="sng">
                  <a:noFill/>
                  <a:prstDash val="solid"/>
                  <a:miter lim="800000"/>
                </a:ln>
                <a:solidFill>
                  <a:srgbClr val="FF0000"/>
                </a:solidFill>
                <a:effectLst/>
              </a:rPr>
              <a:t>– </a:t>
            </a:r>
            <a:r>
              <a:rPr lang="en-US" sz="2400" b="1" spc="300" dirty="0">
                <a:ln w="11430" cmpd="sng">
                  <a:noFill/>
                  <a:prstDash val="solid"/>
                  <a:miter lim="800000"/>
                </a:ln>
                <a:solidFill>
                  <a:srgbClr val="FF0000"/>
                </a:solidFill>
                <a:effectLst/>
              </a:rPr>
              <a:t>2016 </a:t>
            </a:r>
            <a:r>
              <a:rPr lang="en-US" sz="2400" b="1" i="1" spc="300" dirty="0">
                <a:ln w="11430" cmpd="sng">
                  <a:noFill/>
                  <a:prstDash val="solid"/>
                  <a:miter lim="800000"/>
                </a:ln>
                <a:solidFill>
                  <a:srgbClr val="FF0000"/>
                </a:solidFill>
                <a:effectLst/>
              </a:rPr>
              <a:t>and </a:t>
            </a:r>
            <a:r>
              <a:rPr lang="en-US" sz="2400" b="1" i="1" spc="300" dirty="0" smtClean="0">
                <a:ln w="11430" cmpd="sng">
                  <a:noFill/>
                  <a:prstDash val="solid"/>
                  <a:miter lim="800000"/>
                </a:ln>
                <a:solidFill>
                  <a:srgbClr val="FF0000"/>
                </a:solidFill>
                <a:effectLst/>
              </a:rPr>
              <a:t>beyond !</a:t>
            </a:r>
            <a:endParaRPr lang="en-US" sz="2400" b="1" i="1" spc="300" dirty="0">
              <a:ln w="11430" cmpd="sng">
                <a:noFill/>
                <a:prstDash val="solid"/>
                <a:miter lim="800000"/>
              </a:ln>
              <a:solidFill>
                <a:srgbClr val="FF0000"/>
              </a:solidFill>
              <a:effectLst/>
            </a:endParaRPr>
          </a:p>
        </p:txBody>
      </p:sp>
      <p:sp>
        <p:nvSpPr>
          <p:cNvPr id="10" name="TextBox 9"/>
          <p:cNvSpPr txBox="1"/>
          <p:nvPr/>
        </p:nvSpPr>
        <p:spPr>
          <a:xfrm>
            <a:off x="793763" y="4782235"/>
            <a:ext cx="556663" cy="215444"/>
          </a:xfrm>
          <a:prstGeom prst="rect">
            <a:avLst/>
          </a:prstGeom>
          <a:noFill/>
        </p:spPr>
        <p:txBody>
          <a:bodyPr wrap="none" rtlCol="0">
            <a:spAutoFit/>
          </a:bodyPr>
          <a:lstStyle/>
          <a:p>
            <a:r>
              <a:rPr lang="en-US" sz="800" dirty="0" smtClean="0">
                <a:solidFill>
                  <a:schemeClr val="bg1"/>
                </a:solidFill>
              </a:rPr>
              <a:t>Station P</a:t>
            </a:r>
            <a:endParaRPr lang="en-US" sz="800" dirty="0">
              <a:solidFill>
                <a:schemeClr val="bg1"/>
              </a:solidFill>
            </a:endParaRPr>
          </a:p>
        </p:txBody>
      </p:sp>
      <p:graphicFrame>
        <p:nvGraphicFramePr>
          <p:cNvPr id="18" name="Chart 17"/>
          <p:cNvGraphicFramePr/>
          <p:nvPr/>
        </p:nvGraphicFramePr>
        <p:xfrm>
          <a:off x="1078230" y="1291162"/>
          <a:ext cx="6987540" cy="1669745"/>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981310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uoy_ncep_era_qn2.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82" y="2276791"/>
            <a:ext cx="4584700" cy="3409973"/>
          </a:xfrm>
          <a:prstGeom prst="rect">
            <a:avLst/>
          </a:prstGeom>
        </p:spPr>
      </p:pic>
      <p:sp>
        <p:nvSpPr>
          <p:cNvPr id="7" name="Title 1"/>
          <p:cNvSpPr txBox="1">
            <a:spLocks/>
          </p:cNvSpPr>
          <p:nvPr/>
        </p:nvSpPr>
        <p:spPr>
          <a:xfrm>
            <a:off x="72336" y="344239"/>
            <a:ext cx="9071664" cy="126210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l"/>
            <a:r>
              <a:rPr lang="en-US" sz="2800" b="1" i="1" dirty="0">
                <a:solidFill>
                  <a:schemeClr val="tx1"/>
                </a:solidFill>
              </a:rPr>
              <a:t>Surface mooring (Stratus ORS) provides independent benchmark observation of wind and heat flux at sea surface – and a means to assess realism of models</a:t>
            </a:r>
          </a:p>
        </p:txBody>
      </p:sp>
      <p:pic>
        <p:nvPicPr>
          <p:cNvPr id="8" name="Picture 7" descr="buoy_ncep_era_stress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1800" y="1530898"/>
            <a:ext cx="4902200" cy="3971612"/>
          </a:xfrm>
          <a:prstGeom prst="rect">
            <a:avLst/>
          </a:prstGeom>
        </p:spPr>
      </p:pic>
      <p:sp>
        <p:nvSpPr>
          <p:cNvPr id="9" name="TextBox 8"/>
          <p:cNvSpPr txBox="1"/>
          <p:nvPr/>
        </p:nvSpPr>
        <p:spPr>
          <a:xfrm>
            <a:off x="683825" y="5502510"/>
            <a:ext cx="2466188" cy="1077218"/>
          </a:xfrm>
          <a:prstGeom prst="rect">
            <a:avLst/>
          </a:prstGeom>
          <a:noFill/>
        </p:spPr>
        <p:txBody>
          <a:bodyPr wrap="none" rtlCol="0">
            <a:spAutoFit/>
          </a:bodyPr>
          <a:lstStyle/>
          <a:p>
            <a:pPr>
              <a:spcBef>
                <a:spcPts val="600"/>
              </a:spcBef>
            </a:pPr>
            <a:r>
              <a:rPr lang="en-US" b="1" dirty="0">
                <a:solidFill>
                  <a:srgbClr val="FF0000"/>
                </a:solidFill>
              </a:rPr>
              <a:t>ERA:  	-2.7 W m</a:t>
            </a:r>
            <a:r>
              <a:rPr lang="en-US" b="1" baseline="30000" dirty="0">
                <a:solidFill>
                  <a:srgbClr val="FF0000"/>
                </a:solidFill>
              </a:rPr>
              <a:t>-2</a:t>
            </a:r>
            <a:r>
              <a:rPr lang="en-US" b="1" dirty="0">
                <a:solidFill>
                  <a:srgbClr val="FF0000"/>
                </a:solidFill>
              </a:rPr>
              <a:t> yr</a:t>
            </a:r>
            <a:r>
              <a:rPr lang="en-US" b="1" baseline="30000" dirty="0">
                <a:solidFill>
                  <a:srgbClr val="FF0000"/>
                </a:solidFill>
              </a:rPr>
              <a:t>-1</a:t>
            </a:r>
          </a:p>
          <a:p>
            <a:pPr>
              <a:spcBef>
                <a:spcPts val="600"/>
              </a:spcBef>
            </a:pPr>
            <a:r>
              <a:rPr lang="en-US" b="1" dirty="0">
                <a:solidFill>
                  <a:srgbClr val="1ADD24"/>
                </a:solidFill>
              </a:rPr>
              <a:t>NCEP2:	-0.8 W m</a:t>
            </a:r>
            <a:r>
              <a:rPr lang="en-US" b="1" baseline="30000" dirty="0">
                <a:solidFill>
                  <a:srgbClr val="1ADD24"/>
                </a:solidFill>
              </a:rPr>
              <a:t>-2</a:t>
            </a:r>
            <a:r>
              <a:rPr lang="en-US" b="1" dirty="0">
                <a:solidFill>
                  <a:srgbClr val="1ADD24"/>
                </a:solidFill>
              </a:rPr>
              <a:t> yr</a:t>
            </a:r>
            <a:r>
              <a:rPr lang="en-US" b="1" baseline="30000" dirty="0">
                <a:solidFill>
                  <a:srgbClr val="1ADD24"/>
                </a:solidFill>
              </a:rPr>
              <a:t>-1</a:t>
            </a:r>
            <a:endParaRPr lang="en-US" b="1" dirty="0">
              <a:solidFill>
                <a:srgbClr val="1ADD24"/>
              </a:solidFill>
            </a:endParaRPr>
          </a:p>
          <a:p>
            <a:pPr>
              <a:spcBef>
                <a:spcPts val="600"/>
              </a:spcBef>
            </a:pPr>
            <a:r>
              <a:rPr lang="en-US" b="1" dirty="0">
                <a:solidFill>
                  <a:srgbClr val="3366FF"/>
                </a:solidFill>
              </a:rPr>
              <a:t>Buoy:	-1.5 W m</a:t>
            </a:r>
            <a:r>
              <a:rPr lang="en-US" b="1" baseline="30000" dirty="0">
                <a:solidFill>
                  <a:srgbClr val="3366FF"/>
                </a:solidFill>
              </a:rPr>
              <a:t>-2</a:t>
            </a:r>
            <a:r>
              <a:rPr lang="en-US" b="1" dirty="0">
                <a:solidFill>
                  <a:srgbClr val="3366FF"/>
                </a:solidFill>
              </a:rPr>
              <a:t> yr</a:t>
            </a:r>
            <a:r>
              <a:rPr lang="en-US" b="1" baseline="30000" dirty="0">
                <a:solidFill>
                  <a:srgbClr val="3366FF"/>
                </a:solidFill>
              </a:rPr>
              <a:t>-1</a:t>
            </a:r>
            <a:endParaRPr lang="en-US" b="1" dirty="0">
              <a:solidFill>
                <a:srgbClr val="3366FF"/>
              </a:solidFill>
            </a:endParaRPr>
          </a:p>
        </p:txBody>
      </p:sp>
      <p:sp>
        <p:nvSpPr>
          <p:cNvPr id="10" name="TextBox 9"/>
          <p:cNvSpPr txBox="1"/>
          <p:nvPr/>
        </p:nvSpPr>
        <p:spPr>
          <a:xfrm>
            <a:off x="5926870" y="5528720"/>
            <a:ext cx="2689006" cy="1077218"/>
          </a:xfrm>
          <a:prstGeom prst="rect">
            <a:avLst/>
          </a:prstGeom>
          <a:noFill/>
        </p:spPr>
        <p:txBody>
          <a:bodyPr wrap="none" rtlCol="0">
            <a:spAutoFit/>
          </a:bodyPr>
          <a:lstStyle/>
          <a:p>
            <a:pPr>
              <a:spcBef>
                <a:spcPts val="600"/>
              </a:spcBef>
            </a:pPr>
            <a:r>
              <a:rPr lang="en-US" b="1" dirty="0">
                <a:solidFill>
                  <a:srgbClr val="FF0000"/>
                </a:solidFill>
              </a:rPr>
              <a:t>ERA:  	0.0014 N m</a:t>
            </a:r>
            <a:r>
              <a:rPr lang="en-US" b="1" baseline="30000" dirty="0">
                <a:solidFill>
                  <a:srgbClr val="FF0000"/>
                </a:solidFill>
              </a:rPr>
              <a:t>-2</a:t>
            </a:r>
            <a:r>
              <a:rPr lang="en-US" b="1" dirty="0">
                <a:solidFill>
                  <a:srgbClr val="FF0000"/>
                </a:solidFill>
              </a:rPr>
              <a:t> yr</a:t>
            </a:r>
            <a:r>
              <a:rPr lang="en-US" b="1" baseline="30000" dirty="0">
                <a:solidFill>
                  <a:srgbClr val="FF0000"/>
                </a:solidFill>
              </a:rPr>
              <a:t>-1</a:t>
            </a:r>
          </a:p>
          <a:p>
            <a:pPr>
              <a:spcBef>
                <a:spcPts val="600"/>
              </a:spcBef>
            </a:pPr>
            <a:r>
              <a:rPr lang="en-US" b="1" dirty="0">
                <a:solidFill>
                  <a:srgbClr val="1ADD24"/>
                </a:solidFill>
              </a:rPr>
              <a:t>NCEP2:	0.0009 N m</a:t>
            </a:r>
            <a:r>
              <a:rPr lang="en-US" b="1" baseline="30000" dirty="0">
                <a:solidFill>
                  <a:srgbClr val="1ADD24"/>
                </a:solidFill>
              </a:rPr>
              <a:t>-2</a:t>
            </a:r>
            <a:r>
              <a:rPr lang="en-US" b="1" dirty="0">
                <a:solidFill>
                  <a:srgbClr val="1ADD24"/>
                </a:solidFill>
              </a:rPr>
              <a:t> yr</a:t>
            </a:r>
            <a:r>
              <a:rPr lang="en-US" b="1" baseline="30000" dirty="0">
                <a:solidFill>
                  <a:srgbClr val="1ADD24"/>
                </a:solidFill>
              </a:rPr>
              <a:t>-1</a:t>
            </a:r>
            <a:endParaRPr lang="en-US" b="1" dirty="0">
              <a:solidFill>
                <a:srgbClr val="1ADD24"/>
              </a:solidFill>
            </a:endParaRPr>
          </a:p>
          <a:p>
            <a:pPr>
              <a:spcBef>
                <a:spcPts val="600"/>
              </a:spcBef>
            </a:pPr>
            <a:r>
              <a:rPr lang="en-US" b="1" dirty="0">
                <a:solidFill>
                  <a:srgbClr val="3366FF"/>
                </a:solidFill>
              </a:rPr>
              <a:t>Buoy:	0.0013 N m</a:t>
            </a:r>
            <a:r>
              <a:rPr lang="en-US" b="1" baseline="30000" dirty="0">
                <a:solidFill>
                  <a:srgbClr val="3366FF"/>
                </a:solidFill>
              </a:rPr>
              <a:t>-2</a:t>
            </a:r>
            <a:r>
              <a:rPr lang="en-US" b="1" dirty="0">
                <a:solidFill>
                  <a:srgbClr val="3366FF"/>
                </a:solidFill>
              </a:rPr>
              <a:t> yr</a:t>
            </a:r>
            <a:r>
              <a:rPr lang="en-US" b="1" baseline="30000" dirty="0">
                <a:solidFill>
                  <a:srgbClr val="3366FF"/>
                </a:solidFill>
              </a:rPr>
              <a:t>-1</a:t>
            </a:r>
            <a:endParaRPr lang="en-US" b="1" dirty="0">
              <a:solidFill>
                <a:srgbClr val="3366FF"/>
              </a:solidFill>
            </a:endParaRPr>
          </a:p>
        </p:txBody>
      </p:sp>
    </p:spTree>
    <p:extLst>
      <p:ext uri="{BB962C8B-B14F-4D97-AF65-F5344CB8AC3E}">
        <p14:creationId xmlns:p14="http://schemas.microsoft.com/office/powerpoint/2010/main" val="1361128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a:t>
            </a:r>
            <a:endParaRPr lang="en-US" dirty="0"/>
          </a:p>
        </p:txBody>
      </p:sp>
      <p:sp>
        <p:nvSpPr>
          <p:cNvPr id="3" name="Content Placeholder 2"/>
          <p:cNvSpPr>
            <a:spLocks noGrp="1"/>
          </p:cNvSpPr>
          <p:nvPr>
            <p:ph idx="1"/>
          </p:nvPr>
        </p:nvSpPr>
        <p:spPr/>
        <p:txBody>
          <a:bodyPr/>
          <a:lstStyle/>
          <a:p>
            <a:r>
              <a:rPr lang="en-US" dirty="0" smtClean="0"/>
              <a:t>Was a model improved due to this assessment?</a:t>
            </a:r>
          </a:p>
          <a:p>
            <a:r>
              <a:rPr lang="en-US" dirty="0" smtClean="0"/>
              <a:t>What does it impact that ERA was too low (HF) yet fast (wind stress)?</a:t>
            </a:r>
          </a:p>
          <a:p>
            <a:pPr lvl="1"/>
            <a:r>
              <a:rPr lang="en-US" dirty="0" smtClean="0"/>
              <a:t>Is there a physical process that mattered to someone that was too high/low in ERA because of this bias?</a:t>
            </a:r>
          </a:p>
          <a:p>
            <a:r>
              <a:rPr lang="en-US" dirty="0" smtClean="0"/>
              <a:t>Can we extend the results one step further to include the societal impact?</a:t>
            </a:r>
            <a:endParaRPr lang="en-US" dirty="0"/>
          </a:p>
        </p:txBody>
      </p:sp>
    </p:spTree>
    <p:extLst>
      <p:ext uri="{BB962C8B-B14F-4D97-AF65-F5344CB8AC3E}">
        <p14:creationId xmlns:p14="http://schemas.microsoft.com/office/powerpoint/2010/main" val="1577552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the Argo program succeed?</a:t>
            </a:r>
            <a:endParaRPr lang="en-US" dirty="0"/>
          </a:p>
        </p:txBody>
      </p:sp>
      <p:sp>
        <p:nvSpPr>
          <p:cNvPr id="3" name="Content Placeholder 2"/>
          <p:cNvSpPr>
            <a:spLocks noGrp="1"/>
          </p:cNvSpPr>
          <p:nvPr>
            <p:ph idx="1"/>
          </p:nvPr>
        </p:nvSpPr>
        <p:spPr>
          <a:xfrm>
            <a:off x="351366" y="1813913"/>
            <a:ext cx="8441267" cy="4351338"/>
          </a:xfrm>
        </p:spPr>
        <p:txBody>
          <a:bodyPr>
            <a:normAutofit lnSpcReduction="10000"/>
          </a:bodyPr>
          <a:lstStyle/>
          <a:p>
            <a:r>
              <a:rPr lang="en-US" dirty="0" smtClean="0"/>
              <a:t>Cool Technology</a:t>
            </a:r>
          </a:p>
          <a:p>
            <a:pPr lvl="1"/>
            <a:r>
              <a:rPr lang="en-US" dirty="0" err="1" smtClean="0"/>
              <a:t>OceanSITEs</a:t>
            </a:r>
            <a:r>
              <a:rPr lang="en-US" dirty="0" smtClean="0"/>
              <a:t> has this too – just perhaps too many!</a:t>
            </a:r>
          </a:p>
          <a:p>
            <a:r>
              <a:rPr lang="en-US" dirty="0" smtClean="0"/>
              <a:t>Measures something completely – can synthesize a story that completely covers a topic</a:t>
            </a:r>
          </a:p>
          <a:p>
            <a:pPr lvl="1"/>
            <a:r>
              <a:rPr lang="en-US" dirty="0" smtClean="0"/>
              <a:t>E.g. ”Where’s the missing heat?” – the miss-match between upper ocean heat content estimates and </a:t>
            </a:r>
          </a:p>
          <a:p>
            <a:pPr lvl="1"/>
            <a:r>
              <a:rPr lang="en-US" dirty="0" smtClean="0"/>
              <a:t>Overarching science question addressed by the whole array is not site or platform dependent</a:t>
            </a:r>
          </a:p>
          <a:p>
            <a:r>
              <a:rPr lang="en-US" dirty="0" smtClean="0"/>
              <a:t>Has an external customer (beyond scientific understanding)</a:t>
            </a:r>
          </a:p>
          <a:p>
            <a:pPr lvl="1"/>
            <a:r>
              <a:rPr lang="en-US" dirty="0" smtClean="0"/>
              <a:t>Model initialization – data is critical to remove model bias</a:t>
            </a:r>
          </a:p>
          <a:p>
            <a:endParaRPr lang="en-US" dirty="0"/>
          </a:p>
        </p:txBody>
      </p:sp>
    </p:spTree>
    <p:extLst>
      <p:ext uri="{BB962C8B-B14F-4D97-AF65-F5344CB8AC3E}">
        <p14:creationId xmlns:p14="http://schemas.microsoft.com/office/powerpoint/2010/main" val="5670506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2541</TotalTime>
  <Words>1050</Words>
  <Application>Microsoft Macintosh PowerPoint</Application>
  <PresentationFormat>On-screen Show (4:3)</PresentationFormat>
  <Paragraphs>91</Paragraphs>
  <Slides>13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Calibri Light</vt:lpstr>
      <vt:lpstr>Times New Roman</vt:lpstr>
      <vt:lpstr>Arial</vt:lpstr>
      <vt:lpstr>Office Theme</vt:lpstr>
      <vt:lpstr>Path Forward Discussion</vt:lpstr>
      <vt:lpstr>PowerPoint Presentation</vt:lpstr>
      <vt:lpstr>Iceland-Faroe AW inflow (OceanSITES FAROECURR-T1 and FAROECURR-T2)</vt:lpstr>
      <vt:lpstr>Faroe Bank Channel Overflow  (OceanSITES FAROEBCO-T1 and FAROEBCO-T2)</vt:lpstr>
      <vt:lpstr>LOCO Irminger Sea time series</vt:lpstr>
      <vt:lpstr>PowerPoint Presentation</vt:lpstr>
      <vt:lpstr>PowerPoint Presentation</vt:lpstr>
      <vt:lpstr>So what?</vt:lpstr>
      <vt:lpstr>Why does the Argo program succeed?</vt:lpstr>
      <vt:lpstr>PowerPoint Presentation</vt:lpstr>
      <vt:lpstr>Why OceanSITES?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 Forward Discussion</dc:title>
  <dc:creator>Microsoft Office User</dc:creator>
  <cp:lastModifiedBy>Microsoft Office User</cp:lastModifiedBy>
  <cp:revision>17</cp:revision>
  <dcterms:created xsi:type="dcterms:W3CDTF">2016-04-25T15:50:05Z</dcterms:created>
  <dcterms:modified xsi:type="dcterms:W3CDTF">2016-04-27T13:54:17Z</dcterms:modified>
</cp:coreProperties>
</file>